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3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4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5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713" r:id="rId1"/>
    <p:sldMasterId id="2147483714" r:id="rId2"/>
    <p:sldMasterId id="2147483715" r:id="rId3"/>
    <p:sldMasterId id="2147483717" r:id="rId4"/>
    <p:sldMasterId id="2147483718" r:id="rId5"/>
    <p:sldMasterId id="2147483721" r:id="rId6"/>
  </p:sldMasterIdLst>
  <p:notesMasterIdLst>
    <p:notesMasterId r:id="rId44"/>
  </p:notesMasterIdLst>
  <p:sldIdLst>
    <p:sldId id="256" r:id="rId7"/>
    <p:sldId id="257" r:id="rId8"/>
    <p:sldId id="258" r:id="rId9"/>
    <p:sldId id="259" r:id="rId10"/>
    <p:sldId id="260" r:id="rId11"/>
    <p:sldId id="321" r:id="rId12"/>
    <p:sldId id="320" r:id="rId13"/>
    <p:sldId id="322" r:id="rId14"/>
    <p:sldId id="261" r:id="rId15"/>
    <p:sldId id="262" r:id="rId16"/>
    <p:sldId id="319" r:id="rId17"/>
    <p:sldId id="263" r:id="rId18"/>
    <p:sldId id="323" r:id="rId19"/>
    <p:sldId id="324" r:id="rId20"/>
    <p:sldId id="264" r:id="rId21"/>
    <p:sldId id="265" r:id="rId22"/>
    <p:sldId id="266" r:id="rId23"/>
    <p:sldId id="268" r:id="rId24"/>
    <p:sldId id="269" r:id="rId25"/>
    <p:sldId id="317" r:id="rId26"/>
    <p:sldId id="270" r:id="rId27"/>
    <p:sldId id="271" r:id="rId28"/>
    <p:sldId id="272" r:id="rId29"/>
    <p:sldId id="273" r:id="rId30"/>
    <p:sldId id="274" r:id="rId31"/>
    <p:sldId id="275" r:id="rId32"/>
    <p:sldId id="276" r:id="rId33"/>
    <p:sldId id="277" r:id="rId34"/>
    <p:sldId id="326" r:id="rId35"/>
    <p:sldId id="279" r:id="rId36"/>
    <p:sldId id="280" r:id="rId37"/>
    <p:sldId id="327" r:id="rId38"/>
    <p:sldId id="282" r:id="rId39"/>
    <p:sldId id="283" r:id="rId40"/>
    <p:sldId id="328" r:id="rId41"/>
    <p:sldId id="285" r:id="rId42"/>
    <p:sldId id="325" r:id="rId43"/>
  </p:sldIdLst>
  <p:sldSz cx="12192000" cy="6858000"/>
  <p:notesSz cx="6858000" cy="9144000"/>
  <p:embeddedFontLst>
    <p:embeddedFont>
      <p:font typeface="Calibri" panose="020F0502020204030204" pitchFamily="34" charset="0"/>
      <p:regular r:id="rId45"/>
      <p:bold r:id="rId46"/>
      <p:italic r:id="rId47"/>
      <p:boldItalic r:id="rId48"/>
    </p:embeddedFont>
    <p:embeddedFont>
      <p:font typeface="EB Garamond" panose="02000502000000000000" pitchFamily="2" charset="77"/>
      <p:regular r:id="rId49"/>
      <p:bold r:id="rId50"/>
      <p:italic r:id="rId51"/>
      <p:boldItalic r:id="rId52"/>
    </p:embeddedFont>
    <p:embeddedFont>
      <p:font typeface="Poppins" panose="02000000000000000000" pitchFamily="2" charset="77"/>
      <p:regular r:id="rId53"/>
      <p:bold r:id="rId54"/>
      <p:italic r:id="rId55"/>
      <p:boldItalic r:id="rId56"/>
    </p:embeddedFont>
    <p:embeddedFont>
      <p:font typeface="Poppins Medium" panose="02000000000000000000" pitchFamily="2" charset="77"/>
      <p:regular r:id="rId57"/>
      <p:bold r:id="rId58"/>
      <p:italic r:id="rId59"/>
      <p:boldItalic r:id="rId60"/>
    </p:embeddedFont>
    <p:embeddedFont>
      <p:font typeface="Poppins SemiBold" panose="02000000000000000000" pitchFamily="2" charset="77"/>
      <p:regular r:id="rId61"/>
      <p:bold r:id="rId62"/>
      <p:italic r:id="rId63"/>
      <p:boldItalic r:id="rId6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George Jeno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02CB491-B04D-48E4-A0D2-267919CBA5D7}">
  <a:tblStyle styleId="{E02CB491-B04D-48E4-A0D2-267919CBA5D7}" styleName="Table_0">
    <a:wholeTbl>
      <a:tcTxStyle b="off" i="off">
        <a:font>
          <a:latin typeface="Futura Next Book"/>
          <a:ea typeface="Futura Next Book"/>
          <a:cs typeface="Futura Next Book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E8E8"/>
          </a:solidFill>
        </a:fill>
      </a:tcStyle>
    </a:wholeTbl>
    <a:band1H>
      <a:tcTxStyle/>
      <a:tcStyle>
        <a:tcBdr/>
        <a:fill>
          <a:solidFill>
            <a:srgbClr val="FFCDCF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FFCDCF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Futura Next Book"/>
          <a:ea typeface="Futura Next Book"/>
          <a:cs typeface="Futura Next Book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Futura Next Book"/>
          <a:ea typeface="Futura Next Book"/>
          <a:cs typeface="Futura Next Book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Futura Next Book"/>
          <a:ea typeface="Futura Next Book"/>
          <a:cs typeface="Futura Next Book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Futura Next Book"/>
          <a:ea typeface="Futura Next Book"/>
          <a:cs typeface="Futura Next Book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00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32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0.xml"/><Relationship Id="rId21" Type="http://schemas.openxmlformats.org/officeDocument/2006/relationships/slide" Target="slides/slide15.xml"/><Relationship Id="rId42" Type="http://schemas.openxmlformats.org/officeDocument/2006/relationships/slide" Target="slides/slide36.xml"/><Relationship Id="rId47" Type="http://schemas.openxmlformats.org/officeDocument/2006/relationships/font" Target="fonts/font3.fntdata"/><Relationship Id="rId63" Type="http://schemas.openxmlformats.org/officeDocument/2006/relationships/font" Target="fonts/font19.fntdata"/><Relationship Id="rId68" Type="http://schemas.openxmlformats.org/officeDocument/2006/relationships/theme" Target="theme/theme1.xml"/><Relationship Id="rId7" Type="http://schemas.openxmlformats.org/officeDocument/2006/relationships/slide" Target="slides/slid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font" Target="fonts/font1.fntdata"/><Relationship Id="rId53" Type="http://schemas.openxmlformats.org/officeDocument/2006/relationships/font" Target="fonts/font9.fntdata"/><Relationship Id="rId58" Type="http://schemas.openxmlformats.org/officeDocument/2006/relationships/font" Target="fonts/font14.fntdata"/><Relationship Id="rId66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61" Type="http://schemas.openxmlformats.org/officeDocument/2006/relationships/font" Target="fonts/font17.fntdata"/><Relationship Id="rId19" Type="http://schemas.openxmlformats.org/officeDocument/2006/relationships/slide" Target="slides/slide1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font" Target="fonts/font4.fntdata"/><Relationship Id="rId56" Type="http://schemas.openxmlformats.org/officeDocument/2006/relationships/font" Target="fonts/font12.fntdata"/><Relationship Id="rId64" Type="http://schemas.openxmlformats.org/officeDocument/2006/relationships/font" Target="fonts/font20.fntdata"/><Relationship Id="rId69" Type="http://schemas.openxmlformats.org/officeDocument/2006/relationships/tableStyles" Target="tableStyles.xml"/><Relationship Id="rId8" Type="http://schemas.openxmlformats.org/officeDocument/2006/relationships/slide" Target="slides/slide2.xml"/><Relationship Id="rId51" Type="http://schemas.openxmlformats.org/officeDocument/2006/relationships/font" Target="fonts/font7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font" Target="fonts/font2.fntdata"/><Relationship Id="rId59" Type="http://schemas.openxmlformats.org/officeDocument/2006/relationships/font" Target="fonts/font15.fntdata"/><Relationship Id="rId67" Type="http://schemas.openxmlformats.org/officeDocument/2006/relationships/viewProps" Target="viewProps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font" Target="fonts/font10.fntdata"/><Relationship Id="rId62" Type="http://schemas.openxmlformats.org/officeDocument/2006/relationships/font" Target="fonts/font18.fntdata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font" Target="fonts/font5.fntdata"/><Relationship Id="rId57" Type="http://schemas.openxmlformats.org/officeDocument/2006/relationships/font" Target="fonts/font13.fntdata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44" Type="http://schemas.openxmlformats.org/officeDocument/2006/relationships/notesMaster" Target="notesMasters/notesMaster1.xml"/><Relationship Id="rId52" Type="http://schemas.openxmlformats.org/officeDocument/2006/relationships/font" Target="fonts/font8.fntdata"/><Relationship Id="rId60" Type="http://schemas.openxmlformats.org/officeDocument/2006/relationships/font" Target="fonts/font16.fntdata"/><Relationship Id="rId65" Type="http://schemas.openxmlformats.org/officeDocument/2006/relationships/commentAuthors" Target="commentAuthor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9" Type="http://schemas.openxmlformats.org/officeDocument/2006/relationships/slide" Target="slides/slide33.xml"/><Relationship Id="rId34" Type="http://schemas.openxmlformats.org/officeDocument/2006/relationships/slide" Target="slides/slide28.xml"/><Relationship Id="rId50" Type="http://schemas.openxmlformats.org/officeDocument/2006/relationships/font" Target="fonts/font6.fntdata"/><Relationship Id="rId55" Type="http://schemas.openxmlformats.org/officeDocument/2006/relationships/font" Target="fonts/font11.fntdata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9-08-02T14:22:20.561" idx="1">
    <p:pos x="6000" y="0"/>
    <p:text>Introduction slide before jumping in</p:tex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5e5bb2323c_0_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1" name="Google Shape;411;g5e5bb2323c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g5dc55a98db_0_16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7" name="Google Shape;877;g5dc55a98db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918918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5e5bb2323c_0_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" name="Google Shape;420;g5e5bb2323c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5e5bb2323c_0_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" name="Google Shape;420;g5e5bb2323c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658618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5e5bb2323c_0_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" name="Google Shape;420;g5e5bb2323c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773477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5e5bb2323c_0_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g5e5bb2323c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5e5bb2323c_0_5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5" name="Google Shape;445;g5e5bb2323c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5e5bb2323c_0_5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g5e5bb2323c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5e5bb2323c_2_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2" name="Google Shape;482;g5e5bb2323c_2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5e5bb2323c_0_10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6" name="Google Shape;506;g5e5bb2323c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5dc55a98d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g5dc55a98d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5e5bb2323c_2_10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" name="Google Shape;541;g5e5bb2323c_2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4806566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5e5bb2323c_2_7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" name="Google Shape;522;g5e5bb2323c_2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5e5bb2323c_2_10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" name="Google Shape;541;g5e5bb2323c_2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5e5bb2323c_0_1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5" name="Google Shape;555;g5e5bb2323c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5e5bb2323c_2_1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8" name="Google Shape;568;g5e5bb2323c_2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5e5bb2323c_0_10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3" name="Google Shape;583;g5e5bb2323c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5e5bb2323c_2_15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7" name="Google Shape;597;g5e5bb2323c_2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5e5bb2323c_2_17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6" name="Google Shape;606;g5e5bb2323c_2_1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5e5bb2323c_0_9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8" name="Google Shape;618;g5e5bb2323c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5e5bb2323c_0_5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5" name="Google Shape;445;g5e5bb2323c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370559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5e5bb2323c_3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g5e5bb2323c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g5e5bb2323c_2_19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4" name="Google Shape;634;g5e5bb2323c_2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5e5bb2323c_0_1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8" name="Google Shape;658;g5e5bb2323c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5e5bb2323c_0_5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5" name="Google Shape;445;g5e5bb2323c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259767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g5e5bb2323c_0_1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3" name="Google Shape;673;g5e5bb2323c_0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5e5bb2323c_2_2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0" name="Google Shape;680;g5e5bb2323c_2_2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5e5bb2323c_2_2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0" name="Google Shape;680;g5e5bb2323c_2_2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5086576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g5e5bb2323c_0_14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4" name="Google Shape;694;g5e5bb2323c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5e5bb2323c_2_2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0" name="Google Shape;680;g5e5bb2323c_2_2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793264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5e5bb2323c_0_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" name="Google Shape;389;g5e5bb2323c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" name="Google Shape;39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g5dc55a98db_0_1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7" name="Google Shape;847;g5dc55a98db_0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537461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g5dc55a98db_0_1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7" name="Google Shape;847;g5dc55a98db_0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708911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g5dc55a98db_0_1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7" name="Google Shape;847;g5dc55a98db_0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822200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5e5bb2323c_3_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" name="Google Shape;404;g5e5bb2323c_3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— White">
  <p:cSld name="Cover — Whit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685800" y="2743200"/>
            <a:ext cx="8951976" cy="1280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Poppins"/>
              <a:buNone/>
              <a:defRPr sz="4300" b="0" i="0"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685800" y="658368"/>
            <a:ext cx="8951976" cy="1554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48135"/>
              </a:buClr>
              <a:buSzPts val="900"/>
              <a:buNone/>
              <a:defRPr sz="900" b="1" i="0">
                <a:solidFill>
                  <a:srgbClr val="548135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5" name="Google Shape;15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85800" y="5733288"/>
            <a:ext cx="914400" cy="49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1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1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9" name="Google Shape;69;p11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2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3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 — White">
  <p:cSld name="Agenda — White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5"/>
          <p:cNvSpPr txBox="1">
            <a:spLocks noGrp="1"/>
          </p:cNvSpPr>
          <p:nvPr>
            <p:ph type="ctrTitle"/>
          </p:nvPr>
        </p:nvSpPr>
        <p:spPr>
          <a:xfrm>
            <a:off x="685800" y="667512"/>
            <a:ext cx="10817400" cy="2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Poppins Medium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5"/>
          <p:cNvSpPr txBox="1">
            <a:spLocks noGrp="1"/>
          </p:cNvSpPr>
          <p:nvPr>
            <p:ph type="body" idx="1"/>
          </p:nvPr>
        </p:nvSpPr>
        <p:spPr>
          <a:xfrm>
            <a:off x="685800" y="1089835"/>
            <a:ext cx="10817400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  <a:defRPr/>
            </a:lvl1pPr>
            <a:lvl2pPr marL="914400" lvl="1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  <a:defRPr/>
            </a:lvl2pPr>
            <a:lvl3pPr marL="1371600" lvl="2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  <a:defRPr/>
            </a:lvl3pPr>
            <a:lvl4pPr marL="1828800" lvl="3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  <a:defRPr/>
            </a:lvl4pPr>
            <a:lvl5pPr marL="2286000" lvl="4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2" name="Google Shape;92;p15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2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 — Full Image">
  <p:cSld name="Agenda — Full Image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6"/>
          <p:cNvSpPr>
            <a:spLocks noGrp="1"/>
          </p:cNvSpPr>
          <p:nvPr>
            <p:ph type="pic" idx="2"/>
          </p:nvPr>
        </p:nvSpPr>
        <p:spPr>
          <a:xfrm>
            <a:off x="3048" y="0"/>
            <a:ext cx="12189000" cy="6858000"/>
          </a:xfrm>
          <a:prstGeom prst="rect">
            <a:avLst/>
          </a:prstGeom>
          <a:solidFill>
            <a:srgbClr val="C1C1C1"/>
          </a:solidFill>
          <a:ln>
            <a:noFill/>
          </a:ln>
        </p:spPr>
        <p:txBody>
          <a:bodyPr spcFirstLastPara="1" wrap="square" lIns="0" tIns="0" rIns="0" bIns="640075" anchor="ctr" anchorCtr="0">
            <a:noAutofit/>
          </a:bodyPr>
          <a:lstStyle>
            <a:lvl1pPr marR="0"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oppins Medium"/>
              <a:buNone/>
              <a:defRPr sz="10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marR="0" lvl="1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 Medium"/>
              <a:buAutoNum type="arabicPeriod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 Medium"/>
              <a:buAutoNum type="arabicPeriod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 Medium"/>
              <a:buAutoNum type="arabicPeriod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 Medium"/>
              <a:buAutoNum type="arabicPeriod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95" name="Google Shape;95;p16"/>
          <p:cNvSpPr txBox="1">
            <a:spLocks noGrp="1"/>
          </p:cNvSpPr>
          <p:nvPr>
            <p:ph type="ctrTitle"/>
          </p:nvPr>
        </p:nvSpPr>
        <p:spPr>
          <a:xfrm>
            <a:off x="685800" y="667512"/>
            <a:ext cx="10817400" cy="2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Poppins Medium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6"/>
          <p:cNvSpPr txBox="1">
            <a:spLocks noGrp="1"/>
          </p:cNvSpPr>
          <p:nvPr>
            <p:ph type="body" idx="1"/>
          </p:nvPr>
        </p:nvSpPr>
        <p:spPr>
          <a:xfrm>
            <a:off x="685800" y="1089835"/>
            <a:ext cx="10817400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AutoNum type="arabicPeriod"/>
              <a:defRPr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AutoNum type="arabicPeriod"/>
              <a:defRPr>
                <a:solidFill>
                  <a:schemeClr val="lt1"/>
                </a:solidFill>
              </a:defRPr>
            </a:lvl2pPr>
            <a:lvl3pPr marL="1371600" lvl="2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AutoNum type="arabicPeriod"/>
              <a:defRPr>
                <a:solidFill>
                  <a:schemeClr val="lt1"/>
                </a:solidFill>
              </a:defRPr>
            </a:lvl3pPr>
            <a:lvl4pPr marL="1828800" lvl="3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AutoNum type="arabicPeriod"/>
              <a:defRPr>
                <a:solidFill>
                  <a:schemeClr val="lt1"/>
                </a:solidFill>
              </a:defRPr>
            </a:lvl4pPr>
            <a:lvl5pPr marL="2286000" lvl="4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AutoNum type="arabicPeriod"/>
              <a:defRPr>
                <a:solidFill>
                  <a:schemeClr val="lt1"/>
                </a:solidFill>
              </a:defRPr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7" name="Google Shape;97;p16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2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marL="0" lvl="1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marL="0" lvl="2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marL="0" lvl="3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marL="0" lvl="4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marL="0" lvl="5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marL="0" lvl="6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marL="0" lvl="7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marL="0" lvl="8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 — Image">
  <p:cSld name="Agenda — Image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7"/>
          <p:cNvSpPr>
            <a:spLocks noGrp="1"/>
          </p:cNvSpPr>
          <p:nvPr>
            <p:ph type="pic" idx="2"/>
          </p:nvPr>
        </p:nvSpPr>
        <p:spPr>
          <a:xfrm>
            <a:off x="5864352" y="0"/>
            <a:ext cx="6324600" cy="6858000"/>
          </a:xfrm>
          <a:prstGeom prst="rect">
            <a:avLst/>
          </a:prstGeom>
          <a:solidFill>
            <a:srgbClr val="C1C1C1"/>
          </a:solidFill>
          <a:ln>
            <a:noFill/>
          </a:ln>
        </p:spPr>
        <p:txBody>
          <a:bodyPr spcFirstLastPara="1" wrap="square" lIns="0" tIns="0" rIns="0" bIns="731500" anchor="ctr" anchorCtr="0">
            <a:noAutofit/>
          </a:bodyPr>
          <a:lstStyle>
            <a:lvl1pPr marR="0" lvl="0" algn="ctr" rtl="0">
              <a:lnSpc>
                <a:spcPct val="3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oppins Medium"/>
              <a:buNone/>
              <a:defRPr sz="10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marR="0" lvl="1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 Medium"/>
              <a:buAutoNum type="arabicPeriod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 Medium"/>
              <a:buAutoNum type="arabicPeriod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 Medium"/>
              <a:buAutoNum type="arabicPeriod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 Medium"/>
              <a:buAutoNum type="arabicPeriod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100" name="Google Shape;100;p17"/>
          <p:cNvSpPr txBox="1">
            <a:spLocks noGrp="1"/>
          </p:cNvSpPr>
          <p:nvPr>
            <p:ph type="ctrTitle"/>
          </p:nvPr>
        </p:nvSpPr>
        <p:spPr>
          <a:xfrm>
            <a:off x="685800" y="667512"/>
            <a:ext cx="4690800" cy="2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Poppins Medium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7"/>
          <p:cNvSpPr txBox="1">
            <a:spLocks noGrp="1"/>
          </p:cNvSpPr>
          <p:nvPr>
            <p:ph type="body" idx="1"/>
          </p:nvPr>
        </p:nvSpPr>
        <p:spPr>
          <a:xfrm>
            <a:off x="685800" y="1089835"/>
            <a:ext cx="4690800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  <a:defRPr/>
            </a:lvl1pPr>
            <a:lvl2pPr marL="914400" lvl="1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  <a:defRPr/>
            </a:lvl2pPr>
            <a:lvl3pPr marL="1371600" lvl="2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  <a:defRPr/>
            </a:lvl3pPr>
            <a:lvl4pPr marL="1828800" lvl="3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  <a:defRPr/>
            </a:lvl4pPr>
            <a:lvl5pPr marL="2286000" lvl="4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2" name="Google Shape;102;p17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2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marL="0" lvl="1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marL="0" lvl="2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marL="0" lvl="3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marL="0" lvl="4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marL="0" lvl="5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marL="0" lvl="6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marL="0" lvl="7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marL="0" lvl="8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 Layout">
  <p:cSld name="Two Column Layout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5"/>
          <p:cNvSpPr txBox="1">
            <a:spLocks noGrp="1"/>
          </p:cNvSpPr>
          <p:nvPr>
            <p:ph type="title"/>
          </p:nvPr>
        </p:nvSpPr>
        <p:spPr>
          <a:xfrm>
            <a:off x="685800" y="685800"/>
            <a:ext cx="10817400" cy="7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oppins Medium"/>
              <a:buNone/>
              <a:defRPr sz="2300" b="0" i="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25"/>
          <p:cNvSpPr txBox="1">
            <a:spLocks noGrp="1"/>
          </p:cNvSpPr>
          <p:nvPr>
            <p:ph type="body" idx="1"/>
          </p:nvPr>
        </p:nvSpPr>
        <p:spPr>
          <a:xfrm>
            <a:off x="685800" y="2183710"/>
            <a:ext cx="10817400" cy="36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/>
            </a:lvl1pPr>
            <a:lvl2pPr marL="914400" lvl="1" indent="-342900" algn="l" rtl="0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8" name="Google Shape;138;p25"/>
          <p:cNvSpPr txBox="1">
            <a:spLocks noGrp="1"/>
          </p:cNvSpPr>
          <p:nvPr>
            <p:ph type="subTitle" idx="2"/>
          </p:nvPr>
        </p:nvSpPr>
        <p:spPr>
          <a:xfrm>
            <a:off x="685800" y="1788850"/>
            <a:ext cx="10817400" cy="25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Poppins SemiBold"/>
              <a:buNone/>
              <a:defRPr sz="1400" b="0" i="0" cap="none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ctr" rtl="0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2pPr>
            <a:lvl3pPr lvl="2" algn="ctr" rtl="0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3pPr>
            <a:lvl4pPr lvl="3" algn="ctr" rtl="0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4pPr>
            <a:lvl5pPr lvl="4" algn="ctr" rtl="0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5pPr>
            <a:lvl6pPr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6pPr>
            <a:lvl7pPr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7pPr>
            <a:lvl8pPr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8pPr>
            <a:lvl9pPr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39" name="Google Shape;139;p25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2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: Full Image">
  <p:cSld name="One Column: Full Image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6"/>
          <p:cNvSpPr>
            <a:spLocks noGrp="1"/>
          </p:cNvSpPr>
          <p:nvPr>
            <p:ph type="pic" idx="2"/>
          </p:nvPr>
        </p:nvSpPr>
        <p:spPr>
          <a:xfrm>
            <a:off x="3048" y="0"/>
            <a:ext cx="12189000" cy="6858000"/>
          </a:xfrm>
          <a:prstGeom prst="rect">
            <a:avLst/>
          </a:prstGeom>
          <a:solidFill>
            <a:srgbClr val="C1C1C1"/>
          </a:solidFill>
          <a:ln>
            <a:noFill/>
          </a:ln>
        </p:spPr>
        <p:txBody>
          <a:bodyPr spcFirstLastPara="1" wrap="square" lIns="0" tIns="0" rIns="0" bIns="640075" anchor="ctr" anchorCtr="0">
            <a:noAutofit/>
          </a:bodyPr>
          <a:lstStyle>
            <a:lvl1pPr marR="0"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oppins Medium"/>
              <a:buNone/>
              <a:defRPr sz="10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marR="0" lvl="1" algn="l" rtl="0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142" name="Google Shape;142;p26"/>
          <p:cNvSpPr txBox="1">
            <a:spLocks noGrp="1"/>
          </p:cNvSpPr>
          <p:nvPr>
            <p:ph type="title"/>
          </p:nvPr>
        </p:nvSpPr>
        <p:spPr>
          <a:xfrm>
            <a:off x="685800" y="685800"/>
            <a:ext cx="2404800" cy="70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oppins Medium"/>
              <a:buNone/>
              <a:defRPr sz="2300" b="0" i="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26"/>
          <p:cNvSpPr txBox="1">
            <a:spLocks noGrp="1"/>
          </p:cNvSpPr>
          <p:nvPr>
            <p:ph type="body" idx="1"/>
          </p:nvPr>
        </p:nvSpPr>
        <p:spPr>
          <a:xfrm>
            <a:off x="685800" y="1733006"/>
            <a:ext cx="2404800" cy="443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/>
            </a:lvl1pPr>
            <a:lvl2pPr marL="914400" lvl="1" indent="-342900" algn="l" rtl="0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4" name="Google Shape;144;p26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2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marL="0" lvl="1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marL="0" lvl="2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marL="0" lvl="3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marL="0" lvl="4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marL="0" lvl="5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marL="0" lvl="6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marL="0" lvl="7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marL="0" lvl="8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alf circle image: Image Left">
  <p:cSld name="Half circle image: Image Left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7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2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7" name="Google Shape;147;p27"/>
          <p:cNvSpPr>
            <a:spLocks noGrp="1"/>
          </p:cNvSpPr>
          <p:nvPr>
            <p:ph type="pic" idx="2"/>
          </p:nvPr>
        </p:nvSpPr>
        <p:spPr>
          <a:xfrm>
            <a:off x="0" y="0"/>
            <a:ext cx="5910000" cy="6858000"/>
          </a:xfrm>
          <a:prstGeom prst="rect">
            <a:avLst/>
          </a:prstGeom>
          <a:solidFill>
            <a:srgbClr val="C1C1C1"/>
          </a:solidFill>
          <a:ln>
            <a:noFill/>
          </a:ln>
        </p:spPr>
        <p:txBody>
          <a:bodyPr spcFirstLastPara="1" wrap="square" lIns="0" tIns="0" rIns="0" bIns="640075" anchor="ctr" anchorCtr="0">
            <a:noAutofit/>
          </a:bodyPr>
          <a:lstStyle>
            <a:lvl1pPr marR="0"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oppins Medium"/>
              <a:buNone/>
              <a:defRPr sz="10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marR="0" lvl="1" algn="l" rtl="0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148" name="Google Shape;148;p27"/>
          <p:cNvSpPr txBox="1">
            <a:spLocks noGrp="1"/>
          </p:cNvSpPr>
          <p:nvPr>
            <p:ph type="title"/>
          </p:nvPr>
        </p:nvSpPr>
        <p:spPr>
          <a:xfrm>
            <a:off x="6281928" y="886968"/>
            <a:ext cx="5221200" cy="11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oppins Medium"/>
              <a:buNone/>
              <a:defRPr sz="2300" b="0" i="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27"/>
          <p:cNvSpPr txBox="1">
            <a:spLocks noGrp="1"/>
          </p:cNvSpPr>
          <p:nvPr>
            <p:ph type="body" idx="1"/>
          </p:nvPr>
        </p:nvSpPr>
        <p:spPr>
          <a:xfrm>
            <a:off x="6281928" y="2371745"/>
            <a:ext cx="5221200" cy="359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/>
            </a:lvl1pPr>
            <a:lvl2pPr marL="914400" lvl="1" indent="-342900" algn="l" rtl="0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with short paragraph">
  <p:cSld name="Title with short paragraph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8"/>
          <p:cNvSpPr txBox="1">
            <a:spLocks noGrp="1"/>
          </p:cNvSpPr>
          <p:nvPr>
            <p:ph type="title"/>
          </p:nvPr>
        </p:nvSpPr>
        <p:spPr>
          <a:xfrm>
            <a:off x="685800" y="2862072"/>
            <a:ext cx="3355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oppins Medium"/>
              <a:buNone/>
              <a:defRPr sz="2300" b="0" i="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28"/>
          <p:cNvSpPr txBox="1">
            <a:spLocks noGrp="1"/>
          </p:cNvSpPr>
          <p:nvPr>
            <p:ph type="body" idx="1"/>
          </p:nvPr>
        </p:nvSpPr>
        <p:spPr>
          <a:xfrm>
            <a:off x="5358384" y="1901952"/>
            <a:ext cx="6153900" cy="365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/>
            </a:lvl1pPr>
            <a:lvl2pPr marL="914400" lvl="1" indent="-342900" algn="l" rtl="0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3" name="Google Shape;153;p28"/>
          <p:cNvSpPr txBox="1">
            <a:spLocks noGrp="1"/>
          </p:cNvSpPr>
          <p:nvPr>
            <p:ph type="subTitle" idx="2"/>
          </p:nvPr>
        </p:nvSpPr>
        <p:spPr>
          <a:xfrm>
            <a:off x="5358384" y="1490472"/>
            <a:ext cx="6153900" cy="25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Poppins SemiBold"/>
              <a:buNone/>
              <a:defRPr sz="1400" b="0" i="0" cap="none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ctr" rtl="0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2pPr>
            <a:lvl3pPr lvl="2" algn="ctr" rtl="0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3pPr>
            <a:lvl4pPr lvl="3" algn="ctr" rtl="0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4pPr>
            <a:lvl5pPr lvl="4" algn="ctr" rtl="0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5pPr>
            <a:lvl6pPr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6pPr>
            <a:lvl7pPr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7pPr>
            <a:lvl8pPr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8pPr>
            <a:lvl9pPr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54" name="Google Shape;154;p28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2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rt">
  <p:cSld name="Chart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9"/>
          <p:cNvSpPr txBox="1">
            <a:spLocks noGrp="1"/>
          </p:cNvSpPr>
          <p:nvPr>
            <p:ph type="title"/>
          </p:nvPr>
        </p:nvSpPr>
        <p:spPr>
          <a:xfrm>
            <a:off x="685800" y="685800"/>
            <a:ext cx="10817400" cy="7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oppins Medium"/>
              <a:buNone/>
              <a:defRPr sz="2300" b="0" i="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29"/>
          <p:cNvSpPr>
            <a:spLocks noGrp="1"/>
          </p:cNvSpPr>
          <p:nvPr>
            <p:ph type="chart" idx="2"/>
          </p:nvPr>
        </p:nvSpPr>
        <p:spPr>
          <a:xfrm>
            <a:off x="685979" y="1805796"/>
            <a:ext cx="10820100" cy="413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400" rIns="0" bIns="0" anchor="ctr" anchorCtr="0">
            <a:noAutofit/>
          </a:bodyPr>
          <a:lstStyle>
            <a:lvl1pPr marR="0" lvl="0" algn="ctr" rtl="0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158" name="Google Shape;158;p29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2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ogo Full Page">
  <p:cSld name="Logo Full Page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0"/>
          <p:cNvSpPr>
            <a:spLocks noGrp="1"/>
          </p:cNvSpPr>
          <p:nvPr>
            <p:ph type="pic" idx="2"/>
          </p:nvPr>
        </p:nvSpPr>
        <p:spPr>
          <a:xfrm>
            <a:off x="0" y="0"/>
            <a:ext cx="12189000" cy="6858000"/>
          </a:xfrm>
          <a:prstGeom prst="rect">
            <a:avLst/>
          </a:prstGeom>
          <a:solidFill>
            <a:srgbClr val="C1C1C1"/>
          </a:solidFill>
          <a:ln>
            <a:noFill/>
          </a:ln>
        </p:spPr>
        <p:txBody>
          <a:bodyPr spcFirstLastPara="1" wrap="square" lIns="0" tIns="640075" rIns="0" bIns="0" anchor="ctr" anchorCtr="0">
            <a:noAutofit/>
          </a:bodyPr>
          <a:lstStyle>
            <a:lvl1pPr marR="0"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oppins Medium"/>
              <a:buNone/>
              <a:defRPr sz="10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marR="0" lvl="1" algn="l" rtl="0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161" name="Google Shape;161;p30"/>
          <p:cNvSpPr txBox="1">
            <a:spLocks noGrp="1"/>
          </p:cNvSpPr>
          <p:nvPr>
            <p:ph type="title"/>
          </p:nvPr>
        </p:nvSpPr>
        <p:spPr>
          <a:xfrm>
            <a:off x="685800" y="685800"/>
            <a:ext cx="10817400" cy="7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oppins Medium"/>
              <a:buNone/>
              <a:defRPr sz="2300" b="0" i="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30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2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marL="0" lvl="1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marL="0" lvl="2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marL="0" lvl="3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marL="0" lvl="4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marL="0" lvl="5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marL="0" lvl="6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marL="0" lvl="7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marL="0" lvl="8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1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2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— Red">
  <p:cSld name="Quote — Red">
    <p:bg>
      <p:bgPr>
        <a:solidFill>
          <a:schemeClr val="accent1"/>
        </a:solidFill>
        <a:effectLst/>
      </p:bgPr>
    </p:bg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55"/>
          <p:cNvSpPr txBox="1">
            <a:spLocks noGrp="1"/>
          </p:cNvSpPr>
          <p:nvPr>
            <p:ph type="ctrTitle"/>
          </p:nvPr>
        </p:nvSpPr>
        <p:spPr>
          <a:xfrm>
            <a:off x="1618488" y="2092477"/>
            <a:ext cx="8952000" cy="16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EB Garamond"/>
              <a:buNone/>
              <a:defRPr sz="2400" b="0" i="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8" name="Google Shape;278;p55"/>
          <p:cNvSpPr txBox="1">
            <a:spLocks noGrp="1"/>
          </p:cNvSpPr>
          <p:nvPr>
            <p:ph type="subTitle" idx="1"/>
          </p:nvPr>
        </p:nvSpPr>
        <p:spPr>
          <a:xfrm>
            <a:off x="1618488" y="4514521"/>
            <a:ext cx="89520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b="0" i="0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2pPr>
            <a:lvl3pPr lvl="2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3pPr>
            <a:lvl4pPr lvl="3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4pPr>
            <a:lvl5pPr lvl="4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5pPr>
            <a:lvl6pPr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6pPr>
            <a:lvl7pPr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7pPr>
            <a:lvl8pPr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8pPr>
            <a:lvl9pPr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79" name="Google Shape;279;p55"/>
          <p:cNvSpPr/>
          <p:nvPr/>
        </p:nvSpPr>
        <p:spPr>
          <a:xfrm>
            <a:off x="5975604" y="4123944"/>
            <a:ext cx="237744" cy="241584"/>
          </a:xfrm>
          <a:custGeom>
            <a:avLst/>
            <a:gdLst/>
            <a:ahLst/>
            <a:cxnLst/>
            <a:rect l="l" t="t" r="r" b="b"/>
            <a:pathLst>
              <a:path w="237744" h="241584" extrusionOk="0">
                <a:moveTo>
                  <a:pt x="118872" y="77907"/>
                </a:moveTo>
                <a:cubicBezTo>
                  <a:pt x="96147" y="77907"/>
                  <a:pt x="77724" y="97107"/>
                  <a:pt x="77724" y="120792"/>
                </a:cubicBezTo>
                <a:cubicBezTo>
                  <a:pt x="77724" y="144477"/>
                  <a:pt x="96147" y="163677"/>
                  <a:pt x="118872" y="163677"/>
                </a:cubicBezTo>
                <a:cubicBezTo>
                  <a:pt x="141597" y="163677"/>
                  <a:pt x="160020" y="144477"/>
                  <a:pt x="160020" y="120792"/>
                </a:cubicBezTo>
                <a:cubicBezTo>
                  <a:pt x="160020" y="97107"/>
                  <a:pt x="141597" y="77907"/>
                  <a:pt x="118872" y="77907"/>
                </a:cubicBezTo>
                <a:close/>
                <a:moveTo>
                  <a:pt x="118872" y="0"/>
                </a:moveTo>
                <a:cubicBezTo>
                  <a:pt x="184523" y="0"/>
                  <a:pt x="237744" y="54080"/>
                  <a:pt x="237744" y="120792"/>
                </a:cubicBezTo>
                <a:cubicBezTo>
                  <a:pt x="237744" y="187504"/>
                  <a:pt x="184523" y="241584"/>
                  <a:pt x="118872" y="241584"/>
                </a:cubicBezTo>
                <a:cubicBezTo>
                  <a:pt x="53221" y="241584"/>
                  <a:pt x="0" y="187504"/>
                  <a:pt x="0" y="120792"/>
                </a:cubicBezTo>
                <a:cubicBezTo>
                  <a:pt x="0" y="54080"/>
                  <a:pt x="53221" y="0"/>
                  <a:pt x="11887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80" name="Google Shape;280;p55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2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marL="0" lvl="1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marL="0" lvl="2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marL="0" lvl="3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marL="0" lvl="4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marL="0" lvl="5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marL="0" lvl="6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marL="0" lvl="7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marL="0" lvl="8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6218837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— Black">
  <p:cSld name="Cover — Black">
    <p:bg>
      <p:bgPr>
        <a:solidFill>
          <a:schemeClr val="dk1"/>
        </a:solidFill>
        <a:effectLst/>
      </p:bgPr>
    </p:bg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9"/>
          <p:cNvSpPr txBox="1">
            <a:spLocks noGrp="1"/>
          </p:cNvSpPr>
          <p:nvPr>
            <p:ph type="ctrTitle"/>
          </p:nvPr>
        </p:nvSpPr>
        <p:spPr>
          <a:xfrm>
            <a:off x="685800" y="2743200"/>
            <a:ext cx="8952000" cy="128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Font typeface="Poppins"/>
              <a:buNone/>
              <a:defRPr sz="4300" b="0" i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9" name="Google Shape;199;p39"/>
          <p:cNvSpPr txBox="1">
            <a:spLocks noGrp="1"/>
          </p:cNvSpPr>
          <p:nvPr>
            <p:ph type="subTitle" idx="1"/>
          </p:nvPr>
        </p:nvSpPr>
        <p:spPr>
          <a:xfrm>
            <a:off x="685800" y="658368"/>
            <a:ext cx="8952000" cy="15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Poppins SemiBold"/>
              <a:buNone/>
              <a:defRPr sz="900" b="1" i="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ctr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 rtl="0">
              <a:lnSpc>
                <a:spcPct val="122222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 rtl="0">
              <a:lnSpc>
                <a:spcPct val="1375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 rtl="0">
              <a:lnSpc>
                <a:spcPct val="1375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00" name="Google Shape;200;p39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2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marL="0" lvl="1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marL="0" lvl="2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marL="0" lvl="3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marL="0" lvl="4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marL="0" lvl="5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marL="0" lvl="6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marL="0" lvl="7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marL="0" lvl="8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01" name="Google Shape;201;p3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85800" y="5733288"/>
            <a:ext cx="914400" cy="49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— Red">
  <p:cSld name="Cover — Red">
    <p:bg>
      <p:bgPr>
        <a:solidFill>
          <a:schemeClr val="accent1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40"/>
          <p:cNvSpPr txBox="1">
            <a:spLocks noGrp="1"/>
          </p:cNvSpPr>
          <p:nvPr>
            <p:ph type="ctrTitle"/>
          </p:nvPr>
        </p:nvSpPr>
        <p:spPr>
          <a:xfrm>
            <a:off x="685800" y="2743200"/>
            <a:ext cx="8952000" cy="128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Font typeface="Poppins"/>
              <a:buNone/>
              <a:defRPr sz="4300" b="0" i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4" name="Google Shape;204;p40"/>
          <p:cNvSpPr txBox="1">
            <a:spLocks noGrp="1"/>
          </p:cNvSpPr>
          <p:nvPr>
            <p:ph type="subTitle" idx="1"/>
          </p:nvPr>
        </p:nvSpPr>
        <p:spPr>
          <a:xfrm>
            <a:off x="685800" y="658368"/>
            <a:ext cx="8952000" cy="15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Poppins SemiBold"/>
              <a:buNone/>
              <a:defRPr sz="900" b="1" i="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ctr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 rtl="0">
              <a:lnSpc>
                <a:spcPct val="122222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 rtl="0">
              <a:lnSpc>
                <a:spcPct val="1375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 rtl="0">
              <a:lnSpc>
                <a:spcPct val="1375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05" name="Google Shape;205;p40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2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accen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marL="0" lvl="1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accen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marL="0" lvl="2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accen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marL="0" lvl="3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accen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marL="0" lvl="4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accen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marL="0" lvl="5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accen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marL="0" lvl="6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accen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marL="0" lvl="7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accen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marL="0" lvl="8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accen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06" name="Google Shape;206;p4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85800" y="5733288"/>
            <a:ext cx="914400" cy="49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alf circle image: Image Right">
  <p:cSld name="Half circle image: Image Right"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41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2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9" name="Google Shape;209;p41"/>
          <p:cNvSpPr>
            <a:spLocks noGrp="1"/>
          </p:cNvSpPr>
          <p:nvPr>
            <p:ph type="pic" idx="2"/>
          </p:nvPr>
        </p:nvSpPr>
        <p:spPr>
          <a:xfrm>
            <a:off x="6281928" y="0"/>
            <a:ext cx="5910000" cy="6858000"/>
          </a:xfrm>
          <a:prstGeom prst="rect">
            <a:avLst/>
          </a:prstGeom>
          <a:solidFill>
            <a:srgbClr val="C1C1C1"/>
          </a:solidFill>
          <a:ln>
            <a:noFill/>
          </a:ln>
        </p:spPr>
        <p:txBody>
          <a:bodyPr spcFirstLastPara="1" wrap="square" lIns="0" tIns="0" rIns="0" bIns="731500" anchor="ctr" anchorCtr="0">
            <a:noAutofit/>
          </a:bodyPr>
          <a:lstStyle>
            <a:lvl1pPr marR="0" lvl="0" algn="ctr" rtl="0">
              <a:lnSpc>
                <a:spcPct val="2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oppins Medium"/>
              <a:buNone/>
              <a:defRPr sz="10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marR="0" lvl="1" algn="l" rtl="0">
              <a:lnSpc>
                <a:spcPct val="157142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57142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57142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57142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210" name="Google Shape;210;p41"/>
          <p:cNvSpPr txBox="1">
            <a:spLocks noGrp="1"/>
          </p:cNvSpPr>
          <p:nvPr>
            <p:ph type="title"/>
          </p:nvPr>
        </p:nvSpPr>
        <p:spPr>
          <a:xfrm>
            <a:off x="685800" y="886968"/>
            <a:ext cx="5221200" cy="11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oppins Medium"/>
              <a:buNone/>
              <a:defRPr sz="2300" b="0" i="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1" name="Google Shape;211;p41"/>
          <p:cNvSpPr txBox="1">
            <a:spLocks noGrp="1"/>
          </p:cNvSpPr>
          <p:nvPr>
            <p:ph type="body" idx="1"/>
          </p:nvPr>
        </p:nvSpPr>
        <p:spPr>
          <a:xfrm>
            <a:off x="685800" y="2371745"/>
            <a:ext cx="5221200" cy="359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5714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/>
            </a:lvl1pPr>
            <a:lvl2pPr marL="914400" lvl="1" indent="-342900" algn="l" rtl="0">
              <a:lnSpc>
                <a:spcPct val="122222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122222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122222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122222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oice 2 — Black">
  <p:cSld name="Voice 2 — Black">
    <p:bg>
      <p:bgPr>
        <a:solidFill>
          <a:schemeClr val="dk1"/>
        </a:solidFill>
        <a:effectLst/>
      </p:bgPr>
    </p:bg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42"/>
          <p:cNvSpPr txBox="1">
            <a:spLocks noGrp="1"/>
          </p:cNvSpPr>
          <p:nvPr>
            <p:ph type="ctrTitle"/>
          </p:nvPr>
        </p:nvSpPr>
        <p:spPr>
          <a:xfrm>
            <a:off x="1620012" y="1511584"/>
            <a:ext cx="8952000" cy="38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"/>
              <a:buNone/>
              <a:defRPr sz="3000" b="0" i="0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p42"/>
          <p:cNvSpPr/>
          <p:nvPr/>
        </p:nvSpPr>
        <p:spPr>
          <a:xfrm>
            <a:off x="1464564" y="0"/>
            <a:ext cx="9262872" cy="6858000"/>
          </a:xfrm>
          <a:custGeom>
            <a:avLst/>
            <a:gdLst/>
            <a:ahLst/>
            <a:cxnLst/>
            <a:rect l="l" t="t" r="r" b="b"/>
            <a:pathLst>
              <a:path w="9262872" h="6858000" extrusionOk="0">
                <a:moveTo>
                  <a:pt x="7514295" y="0"/>
                </a:moveTo>
                <a:lnTo>
                  <a:pt x="7744669" y="0"/>
                </a:lnTo>
                <a:lnTo>
                  <a:pt x="7745509" y="728"/>
                </a:lnTo>
                <a:cubicBezTo>
                  <a:pt x="8677657" y="847946"/>
                  <a:pt x="9262872" y="2070131"/>
                  <a:pt x="9262872" y="3429000"/>
                </a:cubicBezTo>
                <a:cubicBezTo>
                  <a:pt x="9262872" y="4787869"/>
                  <a:pt x="8677657" y="6010054"/>
                  <a:pt x="7745509" y="6857273"/>
                </a:cubicBezTo>
                <a:lnTo>
                  <a:pt x="7744669" y="6858000"/>
                </a:lnTo>
                <a:lnTo>
                  <a:pt x="7514295" y="6858000"/>
                </a:lnTo>
                <a:lnTo>
                  <a:pt x="7644063" y="6745592"/>
                </a:lnTo>
                <a:cubicBezTo>
                  <a:pt x="8545845" y="5925973"/>
                  <a:pt x="9111996" y="4743602"/>
                  <a:pt x="9111996" y="3429000"/>
                </a:cubicBezTo>
                <a:cubicBezTo>
                  <a:pt x="9111996" y="2114398"/>
                  <a:pt x="8545845" y="932028"/>
                  <a:pt x="7644063" y="112408"/>
                </a:cubicBezTo>
                <a:close/>
                <a:moveTo>
                  <a:pt x="1518203" y="0"/>
                </a:moveTo>
                <a:lnTo>
                  <a:pt x="1748577" y="0"/>
                </a:lnTo>
                <a:lnTo>
                  <a:pt x="1618809" y="112408"/>
                </a:lnTo>
                <a:cubicBezTo>
                  <a:pt x="717027" y="932028"/>
                  <a:pt x="150876" y="2114398"/>
                  <a:pt x="150876" y="3429000"/>
                </a:cubicBezTo>
                <a:cubicBezTo>
                  <a:pt x="150876" y="4743602"/>
                  <a:pt x="717027" y="5925973"/>
                  <a:pt x="1618809" y="6745592"/>
                </a:cubicBezTo>
                <a:lnTo>
                  <a:pt x="1748577" y="6858000"/>
                </a:lnTo>
                <a:lnTo>
                  <a:pt x="1518203" y="6858000"/>
                </a:lnTo>
                <a:lnTo>
                  <a:pt x="1517364" y="6857273"/>
                </a:lnTo>
                <a:cubicBezTo>
                  <a:pt x="585215" y="6010054"/>
                  <a:pt x="0" y="4787869"/>
                  <a:pt x="0" y="3429000"/>
                </a:cubicBezTo>
                <a:cubicBezTo>
                  <a:pt x="0" y="2070131"/>
                  <a:pt x="585215" y="847946"/>
                  <a:pt x="1517364" y="72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15" name="Google Shape;215;p42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2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marL="0" lvl="1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marL="0" lvl="2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marL="0" lvl="3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marL="0" lvl="4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marL="0" lvl="5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marL="0" lvl="6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marL="0" lvl="7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marL="0" lvl="8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— Black 2 lines">
  <p:cSld name="Divider — Black 2 lines">
    <p:bg>
      <p:bgPr>
        <a:solidFill>
          <a:schemeClr val="dk1"/>
        </a:solidFill>
        <a:effectLst/>
      </p:bgPr>
    </p:bg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45"/>
          <p:cNvSpPr txBox="1">
            <a:spLocks noGrp="1"/>
          </p:cNvSpPr>
          <p:nvPr>
            <p:ph type="ctrTitle"/>
          </p:nvPr>
        </p:nvSpPr>
        <p:spPr>
          <a:xfrm>
            <a:off x="685978" y="2769266"/>
            <a:ext cx="10820100" cy="2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Poppins SemiBold"/>
              <a:buNone/>
              <a:defRPr sz="1300" b="0" i="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7" name="Google Shape;227;p45"/>
          <p:cNvSpPr txBox="1">
            <a:spLocks noGrp="1"/>
          </p:cNvSpPr>
          <p:nvPr>
            <p:ph type="subTitle" idx="1"/>
          </p:nvPr>
        </p:nvSpPr>
        <p:spPr>
          <a:xfrm>
            <a:off x="685978" y="3073332"/>
            <a:ext cx="10820100" cy="114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500" b="0" i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2pPr>
            <a:lvl3pPr lvl="2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3pPr>
            <a:lvl4pPr lvl="3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4pPr>
            <a:lvl5pPr lvl="4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5pPr>
            <a:lvl6pPr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6pPr>
            <a:lvl7pPr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7pPr>
            <a:lvl8pPr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8pPr>
            <a:lvl9pPr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28" name="Google Shape;228;p45"/>
          <p:cNvSpPr/>
          <p:nvPr/>
        </p:nvSpPr>
        <p:spPr>
          <a:xfrm>
            <a:off x="10456536" y="2"/>
            <a:ext cx="1049612" cy="6857998"/>
          </a:xfrm>
          <a:custGeom>
            <a:avLst/>
            <a:gdLst/>
            <a:ahLst/>
            <a:cxnLst/>
            <a:rect l="l" t="t" r="r" b="b"/>
            <a:pathLst>
              <a:path w="1049612" h="6857998" extrusionOk="0">
                <a:moveTo>
                  <a:pt x="4" y="0"/>
                </a:moveTo>
                <a:lnTo>
                  <a:pt x="188284" y="0"/>
                </a:lnTo>
                <a:lnTo>
                  <a:pt x="334566" y="285586"/>
                </a:lnTo>
                <a:cubicBezTo>
                  <a:pt x="792812" y="1236516"/>
                  <a:pt x="1049612" y="2302770"/>
                  <a:pt x="1049612" y="3429000"/>
                </a:cubicBezTo>
                <a:cubicBezTo>
                  <a:pt x="1049612" y="4555228"/>
                  <a:pt x="792808" y="5621484"/>
                  <a:pt x="334564" y="6572414"/>
                </a:cubicBezTo>
                <a:lnTo>
                  <a:pt x="188284" y="6857998"/>
                </a:lnTo>
                <a:lnTo>
                  <a:pt x="0" y="6857998"/>
                </a:lnTo>
                <a:lnTo>
                  <a:pt x="29704" y="6806348"/>
                </a:lnTo>
                <a:cubicBezTo>
                  <a:pt x="575176" y="5802388"/>
                  <a:pt x="885020" y="4651872"/>
                  <a:pt x="885020" y="3429000"/>
                </a:cubicBezTo>
                <a:cubicBezTo>
                  <a:pt x="885020" y="2206128"/>
                  <a:pt x="575178" y="1055610"/>
                  <a:pt x="29706" y="5164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29" name="Google Shape;229;p45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2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— Black 1 line">
  <p:cSld name="Divider — Black 1 line">
    <p:bg>
      <p:bgPr>
        <a:solidFill>
          <a:schemeClr val="dk1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46"/>
          <p:cNvSpPr txBox="1">
            <a:spLocks noGrp="1"/>
          </p:cNvSpPr>
          <p:nvPr>
            <p:ph type="ctrTitle"/>
          </p:nvPr>
        </p:nvSpPr>
        <p:spPr>
          <a:xfrm>
            <a:off x="685978" y="3002946"/>
            <a:ext cx="10820100" cy="2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Poppins SemiBold"/>
              <a:buNone/>
              <a:defRPr sz="1300" b="0" i="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2" name="Google Shape;232;p46"/>
          <p:cNvSpPr txBox="1">
            <a:spLocks noGrp="1"/>
          </p:cNvSpPr>
          <p:nvPr>
            <p:ph type="subTitle" idx="1"/>
          </p:nvPr>
        </p:nvSpPr>
        <p:spPr>
          <a:xfrm>
            <a:off x="685978" y="3307012"/>
            <a:ext cx="10820100" cy="5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500" b="0" i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2pPr>
            <a:lvl3pPr lvl="2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3pPr>
            <a:lvl4pPr lvl="3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4pPr>
            <a:lvl5pPr lvl="4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5pPr>
            <a:lvl6pPr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6pPr>
            <a:lvl7pPr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7pPr>
            <a:lvl8pPr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8pPr>
            <a:lvl9pPr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33" name="Google Shape;233;p46"/>
          <p:cNvSpPr/>
          <p:nvPr/>
        </p:nvSpPr>
        <p:spPr>
          <a:xfrm>
            <a:off x="10456536" y="2"/>
            <a:ext cx="1049612" cy="6857998"/>
          </a:xfrm>
          <a:custGeom>
            <a:avLst/>
            <a:gdLst/>
            <a:ahLst/>
            <a:cxnLst/>
            <a:rect l="l" t="t" r="r" b="b"/>
            <a:pathLst>
              <a:path w="1049612" h="6857998" extrusionOk="0">
                <a:moveTo>
                  <a:pt x="4" y="0"/>
                </a:moveTo>
                <a:lnTo>
                  <a:pt x="188284" y="0"/>
                </a:lnTo>
                <a:lnTo>
                  <a:pt x="334566" y="285586"/>
                </a:lnTo>
                <a:cubicBezTo>
                  <a:pt x="792812" y="1236516"/>
                  <a:pt x="1049612" y="2302770"/>
                  <a:pt x="1049612" y="3429000"/>
                </a:cubicBezTo>
                <a:cubicBezTo>
                  <a:pt x="1049612" y="4555228"/>
                  <a:pt x="792808" y="5621484"/>
                  <a:pt x="334564" y="6572414"/>
                </a:cubicBezTo>
                <a:lnTo>
                  <a:pt x="188284" y="6857998"/>
                </a:lnTo>
                <a:lnTo>
                  <a:pt x="0" y="6857998"/>
                </a:lnTo>
                <a:lnTo>
                  <a:pt x="29704" y="6806348"/>
                </a:lnTo>
                <a:cubicBezTo>
                  <a:pt x="575176" y="5802388"/>
                  <a:pt x="885020" y="4651872"/>
                  <a:pt x="885020" y="3429000"/>
                </a:cubicBezTo>
                <a:cubicBezTo>
                  <a:pt x="885020" y="2206128"/>
                  <a:pt x="575178" y="1055610"/>
                  <a:pt x="29706" y="5164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34" name="Google Shape;234;p46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2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— Blue 1 line">
  <p:cSld name="Divider — Blue 1 line">
    <p:bg>
      <p:bgPr>
        <a:solidFill>
          <a:schemeClr val="accent2"/>
        </a:solidFill>
        <a:effectLst/>
      </p:bgPr>
    </p:bg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47"/>
          <p:cNvSpPr txBox="1">
            <a:spLocks noGrp="1"/>
          </p:cNvSpPr>
          <p:nvPr>
            <p:ph type="ctrTitle"/>
          </p:nvPr>
        </p:nvSpPr>
        <p:spPr>
          <a:xfrm>
            <a:off x="685978" y="3002946"/>
            <a:ext cx="10820100" cy="2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Poppins SemiBold"/>
              <a:buNone/>
              <a:defRPr sz="1300" b="0" i="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7" name="Google Shape;237;p47"/>
          <p:cNvSpPr txBox="1">
            <a:spLocks noGrp="1"/>
          </p:cNvSpPr>
          <p:nvPr>
            <p:ph type="subTitle" idx="1"/>
          </p:nvPr>
        </p:nvSpPr>
        <p:spPr>
          <a:xfrm>
            <a:off x="685978" y="3307012"/>
            <a:ext cx="10820100" cy="5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500" b="0" i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2pPr>
            <a:lvl3pPr lvl="2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3pPr>
            <a:lvl4pPr lvl="3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4pPr>
            <a:lvl5pPr lvl="4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5pPr>
            <a:lvl6pPr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6pPr>
            <a:lvl7pPr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7pPr>
            <a:lvl8pPr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8pPr>
            <a:lvl9pPr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38" name="Google Shape;238;p47"/>
          <p:cNvSpPr/>
          <p:nvPr/>
        </p:nvSpPr>
        <p:spPr>
          <a:xfrm>
            <a:off x="10456536" y="2"/>
            <a:ext cx="1049612" cy="6857998"/>
          </a:xfrm>
          <a:custGeom>
            <a:avLst/>
            <a:gdLst/>
            <a:ahLst/>
            <a:cxnLst/>
            <a:rect l="l" t="t" r="r" b="b"/>
            <a:pathLst>
              <a:path w="1049612" h="6857998" extrusionOk="0">
                <a:moveTo>
                  <a:pt x="4" y="0"/>
                </a:moveTo>
                <a:lnTo>
                  <a:pt x="188284" y="0"/>
                </a:lnTo>
                <a:lnTo>
                  <a:pt x="334566" y="285586"/>
                </a:lnTo>
                <a:cubicBezTo>
                  <a:pt x="792812" y="1236516"/>
                  <a:pt x="1049612" y="2302770"/>
                  <a:pt x="1049612" y="3429000"/>
                </a:cubicBezTo>
                <a:cubicBezTo>
                  <a:pt x="1049612" y="4555228"/>
                  <a:pt x="792808" y="5621484"/>
                  <a:pt x="334564" y="6572414"/>
                </a:cubicBezTo>
                <a:lnTo>
                  <a:pt x="188284" y="6857998"/>
                </a:lnTo>
                <a:lnTo>
                  <a:pt x="0" y="6857998"/>
                </a:lnTo>
                <a:lnTo>
                  <a:pt x="29704" y="6806348"/>
                </a:lnTo>
                <a:cubicBezTo>
                  <a:pt x="575176" y="5802388"/>
                  <a:pt x="885020" y="4651872"/>
                  <a:pt x="885020" y="3429000"/>
                </a:cubicBezTo>
                <a:cubicBezTo>
                  <a:pt x="885020" y="2206128"/>
                  <a:pt x="575178" y="1055610"/>
                  <a:pt x="29706" y="51648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39" name="Google Shape;239;p47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2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— Green 1 line">
  <p:cSld name="Divider — Green 1 line">
    <p:bg>
      <p:bgPr>
        <a:solidFill>
          <a:schemeClr val="accent4"/>
        </a:solidFill>
        <a:effectLst/>
      </p:bgPr>
    </p:bg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8"/>
          <p:cNvSpPr txBox="1">
            <a:spLocks noGrp="1"/>
          </p:cNvSpPr>
          <p:nvPr>
            <p:ph type="ctrTitle"/>
          </p:nvPr>
        </p:nvSpPr>
        <p:spPr>
          <a:xfrm>
            <a:off x="685978" y="3002946"/>
            <a:ext cx="10820100" cy="2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Poppins SemiBold"/>
              <a:buNone/>
              <a:defRPr sz="1300" b="0" i="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2" name="Google Shape;242;p48"/>
          <p:cNvSpPr txBox="1">
            <a:spLocks noGrp="1"/>
          </p:cNvSpPr>
          <p:nvPr>
            <p:ph type="subTitle" idx="1"/>
          </p:nvPr>
        </p:nvSpPr>
        <p:spPr>
          <a:xfrm>
            <a:off x="685978" y="3307012"/>
            <a:ext cx="10820100" cy="5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500" b="0" i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2pPr>
            <a:lvl3pPr lvl="2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3pPr>
            <a:lvl4pPr lvl="3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4pPr>
            <a:lvl5pPr lvl="4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5pPr>
            <a:lvl6pPr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6pPr>
            <a:lvl7pPr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7pPr>
            <a:lvl8pPr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8pPr>
            <a:lvl9pPr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43" name="Google Shape;243;p48"/>
          <p:cNvSpPr/>
          <p:nvPr/>
        </p:nvSpPr>
        <p:spPr>
          <a:xfrm>
            <a:off x="10456536" y="2"/>
            <a:ext cx="1049612" cy="6857998"/>
          </a:xfrm>
          <a:custGeom>
            <a:avLst/>
            <a:gdLst/>
            <a:ahLst/>
            <a:cxnLst/>
            <a:rect l="l" t="t" r="r" b="b"/>
            <a:pathLst>
              <a:path w="1049612" h="6857998" extrusionOk="0">
                <a:moveTo>
                  <a:pt x="4" y="0"/>
                </a:moveTo>
                <a:lnTo>
                  <a:pt x="188284" y="0"/>
                </a:lnTo>
                <a:lnTo>
                  <a:pt x="334566" y="285586"/>
                </a:lnTo>
                <a:cubicBezTo>
                  <a:pt x="792812" y="1236516"/>
                  <a:pt x="1049612" y="2302770"/>
                  <a:pt x="1049612" y="3429000"/>
                </a:cubicBezTo>
                <a:cubicBezTo>
                  <a:pt x="1049612" y="4555228"/>
                  <a:pt x="792808" y="5621484"/>
                  <a:pt x="334564" y="6572414"/>
                </a:cubicBezTo>
                <a:lnTo>
                  <a:pt x="188284" y="6857998"/>
                </a:lnTo>
                <a:lnTo>
                  <a:pt x="0" y="6857998"/>
                </a:lnTo>
                <a:lnTo>
                  <a:pt x="29704" y="6806348"/>
                </a:lnTo>
                <a:cubicBezTo>
                  <a:pt x="575176" y="5802388"/>
                  <a:pt x="885020" y="4651872"/>
                  <a:pt x="885020" y="3429000"/>
                </a:cubicBezTo>
                <a:cubicBezTo>
                  <a:pt x="885020" y="2206128"/>
                  <a:pt x="575178" y="1055610"/>
                  <a:pt x="29706" y="51648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44" name="Google Shape;244;p48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2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— Image 1 line">
  <p:cSld name="Divider — Image 1 line">
    <p:bg>
      <p:bgPr>
        <a:solidFill>
          <a:schemeClr val="lt1"/>
        </a:solidFill>
        <a:effectLst/>
      </p:bgPr>
    </p:bg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49"/>
          <p:cNvSpPr>
            <a:spLocks noGrp="1"/>
          </p:cNvSpPr>
          <p:nvPr>
            <p:ph type="pic" idx="2"/>
          </p:nvPr>
        </p:nvSpPr>
        <p:spPr>
          <a:xfrm>
            <a:off x="3048" y="0"/>
            <a:ext cx="12189000" cy="6858000"/>
          </a:xfrm>
          <a:prstGeom prst="rect">
            <a:avLst/>
          </a:prstGeom>
          <a:solidFill>
            <a:srgbClr val="C1C1C1"/>
          </a:solidFill>
          <a:ln>
            <a:noFill/>
          </a:ln>
        </p:spPr>
        <p:txBody>
          <a:bodyPr spcFirstLastPara="1" wrap="square" lIns="0" tIns="0" rIns="0" bIns="1097275" anchor="ctr" anchorCtr="0">
            <a:noAutofit/>
          </a:bodyPr>
          <a:lstStyle>
            <a:lvl1pPr marR="0"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oppins Medium"/>
              <a:buNone/>
              <a:defRPr sz="10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marR="0" lvl="1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 Medium"/>
              <a:buAutoNum type="arabicPeriod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 Medium"/>
              <a:buAutoNum type="arabicPeriod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 Medium"/>
              <a:buAutoNum type="arabicPeriod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 Medium"/>
              <a:buAutoNum type="arabicPeriod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247" name="Google Shape;247;p49"/>
          <p:cNvSpPr txBox="1">
            <a:spLocks noGrp="1"/>
          </p:cNvSpPr>
          <p:nvPr>
            <p:ph type="ctrTitle"/>
          </p:nvPr>
        </p:nvSpPr>
        <p:spPr>
          <a:xfrm>
            <a:off x="685978" y="3002946"/>
            <a:ext cx="10820100" cy="2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Poppins SemiBold"/>
              <a:buNone/>
              <a:defRPr sz="1300" b="0" i="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8" name="Google Shape;248;p49"/>
          <p:cNvSpPr txBox="1">
            <a:spLocks noGrp="1"/>
          </p:cNvSpPr>
          <p:nvPr>
            <p:ph type="subTitle" idx="1"/>
          </p:nvPr>
        </p:nvSpPr>
        <p:spPr>
          <a:xfrm>
            <a:off x="685978" y="3307012"/>
            <a:ext cx="10820100" cy="5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500" b="0" i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2pPr>
            <a:lvl3pPr lvl="2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3pPr>
            <a:lvl4pPr lvl="3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4pPr>
            <a:lvl5pPr lvl="4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5pPr>
            <a:lvl6pPr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6pPr>
            <a:lvl7pPr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7pPr>
            <a:lvl8pPr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8pPr>
            <a:lvl9pPr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49" name="Google Shape;249;p49"/>
          <p:cNvSpPr/>
          <p:nvPr/>
        </p:nvSpPr>
        <p:spPr>
          <a:xfrm>
            <a:off x="10456536" y="2"/>
            <a:ext cx="1049612" cy="6857998"/>
          </a:xfrm>
          <a:custGeom>
            <a:avLst/>
            <a:gdLst/>
            <a:ahLst/>
            <a:cxnLst/>
            <a:rect l="l" t="t" r="r" b="b"/>
            <a:pathLst>
              <a:path w="1049612" h="6857998" extrusionOk="0">
                <a:moveTo>
                  <a:pt x="4" y="0"/>
                </a:moveTo>
                <a:lnTo>
                  <a:pt x="188284" y="0"/>
                </a:lnTo>
                <a:lnTo>
                  <a:pt x="334566" y="285586"/>
                </a:lnTo>
                <a:cubicBezTo>
                  <a:pt x="792812" y="1236516"/>
                  <a:pt x="1049612" y="2302770"/>
                  <a:pt x="1049612" y="3429000"/>
                </a:cubicBezTo>
                <a:cubicBezTo>
                  <a:pt x="1049612" y="4555228"/>
                  <a:pt x="792808" y="5621484"/>
                  <a:pt x="334564" y="6572414"/>
                </a:cubicBezTo>
                <a:lnTo>
                  <a:pt x="188284" y="6857998"/>
                </a:lnTo>
                <a:lnTo>
                  <a:pt x="0" y="6857998"/>
                </a:lnTo>
                <a:lnTo>
                  <a:pt x="29704" y="6806348"/>
                </a:lnTo>
                <a:cubicBezTo>
                  <a:pt x="575176" y="5802388"/>
                  <a:pt x="885020" y="4651872"/>
                  <a:pt x="885020" y="3429000"/>
                </a:cubicBezTo>
                <a:cubicBezTo>
                  <a:pt x="885020" y="2206128"/>
                  <a:pt x="575178" y="1055610"/>
                  <a:pt x="29706" y="51648"/>
                </a:cubicBezTo>
                <a:close/>
              </a:path>
            </a:pathLst>
          </a:custGeom>
          <a:solidFill>
            <a:schemeClr val="lt1">
              <a:alpha val="498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50" name="Google Shape;250;p49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2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— Red 2 lines">
  <p:cSld name="Divider — Red 2 lines">
    <p:bg>
      <p:bgPr>
        <a:solidFill>
          <a:schemeClr val="accent1"/>
        </a:solidFill>
        <a:effectLst/>
      </p:bgPr>
    </p:bg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50"/>
          <p:cNvSpPr txBox="1">
            <a:spLocks noGrp="1"/>
          </p:cNvSpPr>
          <p:nvPr>
            <p:ph type="ctrTitle"/>
          </p:nvPr>
        </p:nvSpPr>
        <p:spPr>
          <a:xfrm>
            <a:off x="685978" y="2769266"/>
            <a:ext cx="10820100" cy="2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Poppins SemiBold"/>
              <a:buNone/>
              <a:defRPr sz="1300" b="0" i="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3" name="Google Shape;253;p50"/>
          <p:cNvSpPr txBox="1">
            <a:spLocks noGrp="1"/>
          </p:cNvSpPr>
          <p:nvPr>
            <p:ph type="subTitle" idx="1"/>
          </p:nvPr>
        </p:nvSpPr>
        <p:spPr>
          <a:xfrm>
            <a:off x="685978" y="3073332"/>
            <a:ext cx="10820100" cy="114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500" b="0" i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2pPr>
            <a:lvl3pPr lvl="2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3pPr>
            <a:lvl4pPr lvl="3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4pPr>
            <a:lvl5pPr lvl="4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5pPr>
            <a:lvl6pPr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6pPr>
            <a:lvl7pPr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7pPr>
            <a:lvl8pPr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8pPr>
            <a:lvl9pPr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54" name="Google Shape;254;p50"/>
          <p:cNvSpPr/>
          <p:nvPr/>
        </p:nvSpPr>
        <p:spPr>
          <a:xfrm>
            <a:off x="10456536" y="2"/>
            <a:ext cx="1049612" cy="6857998"/>
          </a:xfrm>
          <a:custGeom>
            <a:avLst/>
            <a:gdLst/>
            <a:ahLst/>
            <a:cxnLst/>
            <a:rect l="l" t="t" r="r" b="b"/>
            <a:pathLst>
              <a:path w="1049612" h="6857998" extrusionOk="0">
                <a:moveTo>
                  <a:pt x="4" y="0"/>
                </a:moveTo>
                <a:lnTo>
                  <a:pt x="188284" y="0"/>
                </a:lnTo>
                <a:lnTo>
                  <a:pt x="334566" y="285586"/>
                </a:lnTo>
                <a:cubicBezTo>
                  <a:pt x="792812" y="1236516"/>
                  <a:pt x="1049612" y="2302770"/>
                  <a:pt x="1049612" y="3429000"/>
                </a:cubicBezTo>
                <a:cubicBezTo>
                  <a:pt x="1049612" y="4555228"/>
                  <a:pt x="792808" y="5621484"/>
                  <a:pt x="334564" y="6572414"/>
                </a:cubicBezTo>
                <a:lnTo>
                  <a:pt x="188284" y="6857998"/>
                </a:lnTo>
                <a:lnTo>
                  <a:pt x="0" y="6857998"/>
                </a:lnTo>
                <a:lnTo>
                  <a:pt x="29704" y="6806348"/>
                </a:lnTo>
                <a:cubicBezTo>
                  <a:pt x="575176" y="5802388"/>
                  <a:pt x="885020" y="4651872"/>
                  <a:pt x="885020" y="3429000"/>
                </a:cubicBezTo>
                <a:cubicBezTo>
                  <a:pt x="885020" y="2206128"/>
                  <a:pt x="575178" y="1055610"/>
                  <a:pt x="29706" y="51648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55" name="Google Shape;255;p50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2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— Blue 2 lines">
  <p:cSld name="Divider — Blue 2 lines">
    <p:bg>
      <p:bgPr>
        <a:solidFill>
          <a:schemeClr val="accent2"/>
        </a:solidFill>
        <a:effectLst/>
      </p:bgPr>
    </p:bg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51"/>
          <p:cNvSpPr txBox="1">
            <a:spLocks noGrp="1"/>
          </p:cNvSpPr>
          <p:nvPr>
            <p:ph type="ctrTitle"/>
          </p:nvPr>
        </p:nvSpPr>
        <p:spPr>
          <a:xfrm>
            <a:off x="685978" y="2769266"/>
            <a:ext cx="10820100" cy="2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Poppins SemiBold"/>
              <a:buNone/>
              <a:defRPr sz="1300" b="0" i="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8" name="Google Shape;258;p51"/>
          <p:cNvSpPr txBox="1">
            <a:spLocks noGrp="1"/>
          </p:cNvSpPr>
          <p:nvPr>
            <p:ph type="subTitle" idx="1"/>
          </p:nvPr>
        </p:nvSpPr>
        <p:spPr>
          <a:xfrm>
            <a:off x="685978" y="3073332"/>
            <a:ext cx="10820100" cy="114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500" b="0" i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2pPr>
            <a:lvl3pPr lvl="2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3pPr>
            <a:lvl4pPr lvl="3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4pPr>
            <a:lvl5pPr lvl="4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5pPr>
            <a:lvl6pPr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6pPr>
            <a:lvl7pPr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7pPr>
            <a:lvl8pPr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8pPr>
            <a:lvl9pPr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59" name="Google Shape;259;p51"/>
          <p:cNvSpPr/>
          <p:nvPr/>
        </p:nvSpPr>
        <p:spPr>
          <a:xfrm>
            <a:off x="10456536" y="2"/>
            <a:ext cx="1049612" cy="6857998"/>
          </a:xfrm>
          <a:custGeom>
            <a:avLst/>
            <a:gdLst/>
            <a:ahLst/>
            <a:cxnLst/>
            <a:rect l="l" t="t" r="r" b="b"/>
            <a:pathLst>
              <a:path w="1049612" h="6857998" extrusionOk="0">
                <a:moveTo>
                  <a:pt x="4" y="0"/>
                </a:moveTo>
                <a:lnTo>
                  <a:pt x="188284" y="0"/>
                </a:lnTo>
                <a:lnTo>
                  <a:pt x="334566" y="285586"/>
                </a:lnTo>
                <a:cubicBezTo>
                  <a:pt x="792812" y="1236516"/>
                  <a:pt x="1049612" y="2302770"/>
                  <a:pt x="1049612" y="3429000"/>
                </a:cubicBezTo>
                <a:cubicBezTo>
                  <a:pt x="1049612" y="4555228"/>
                  <a:pt x="792808" y="5621484"/>
                  <a:pt x="334564" y="6572414"/>
                </a:cubicBezTo>
                <a:lnTo>
                  <a:pt x="188284" y="6857998"/>
                </a:lnTo>
                <a:lnTo>
                  <a:pt x="0" y="6857998"/>
                </a:lnTo>
                <a:lnTo>
                  <a:pt x="29704" y="6806348"/>
                </a:lnTo>
                <a:cubicBezTo>
                  <a:pt x="575176" y="5802388"/>
                  <a:pt x="885020" y="4651872"/>
                  <a:pt x="885020" y="3429000"/>
                </a:cubicBezTo>
                <a:cubicBezTo>
                  <a:pt x="885020" y="2206128"/>
                  <a:pt x="575178" y="1055610"/>
                  <a:pt x="29706" y="51648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60" name="Google Shape;260;p51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2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— Green 2 lines">
  <p:cSld name="Divider — Green 2 lines">
    <p:bg>
      <p:bgPr>
        <a:solidFill>
          <a:schemeClr val="accent4"/>
        </a:solidFill>
        <a:effectLst/>
      </p:bgPr>
    </p:bg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52"/>
          <p:cNvSpPr txBox="1">
            <a:spLocks noGrp="1"/>
          </p:cNvSpPr>
          <p:nvPr>
            <p:ph type="ctrTitle"/>
          </p:nvPr>
        </p:nvSpPr>
        <p:spPr>
          <a:xfrm>
            <a:off x="685978" y="2769266"/>
            <a:ext cx="10820100" cy="2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Poppins SemiBold"/>
              <a:buNone/>
              <a:defRPr sz="1300" b="0" i="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3" name="Google Shape;263;p52"/>
          <p:cNvSpPr txBox="1">
            <a:spLocks noGrp="1"/>
          </p:cNvSpPr>
          <p:nvPr>
            <p:ph type="subTitle" idx="1"/>
          </p:nvPr>
        </p:nvSpPr>
        <p:spPr>
          <a:xfrm>
            <a:off x="685978" y="3073332"/>
            <a:ext cx="10820100" cy="114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500" b="0" i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2pPr>
            <a:lvl3pPr lvl="2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3pPr>
            <a:lvl4pPr lvl="3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4pPr>
            <a:lvl5pPr lvl="4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5pPr>
            <a:lvl6pPr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6pPr>
            <a:lvl7pPr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7pPr>
            <a:lvl8pPr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8pPr>
            <a:lvl9pPr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4" name="Google Shape;264;p52"/>
          <p:cNvSpPr/>
          <p:nvPr/>
        </p:nvSpPr>
        <p:spPr>
          <a:xfrm>
            <a:off x="10456536" y="2"/>
            <a:ext cx="1049612" cy="6857998"/>
          </a:xfrm>
          <a:custGeom>
            <a:avLst/>
            <a:gdLst/>
            <a:ahLst/>
            <a:cxnLst/>
            <a:rect l="l" t="t" r="r" b="b"/>
            <a:pathLst>
              <a:path w="1049612" h="6857998" extrusionOk="0">
                <a:moveTo>
                  <a:pt x="4" y="0"/>
                </a:moveTo>
                <a:lnTo>
                  <a:pt x="188284" y="0"/>
                </a:lnTo>
                <a:lnTo>
                  <a:pt x="334566" y="285586"/>
                </a:lnTo>
                <a:cubicBezTo>
                  <a:pt x="792812" y="1236516"/>
                  <a:pt x="1049612" y="2302770"/>
                  <a:pt x="1049612" y="3429000"/>
                </a:cubicBezTo>
                <a:cubicBezTo>
                  <a:pt x="1049612" y="4555228"/>
                  <a:pt x="792808" y="5621484"/>
                  <a:pt x="334564" y="6572414"/>
                </a:cubicBezTo>
                <a:lnTo>
                  <a:pt x="188284" y="6857998"/>
                </a:lnTo>
                <a:lnTo>
                  <a:pt x="0" y="6857998"/>
                </a:lnTo>
                <a:lnTo>
                  <a:pt x="29704" y="6806348"/>
                </a:lnTo>
                <a:cubicBezTo>
                  <a:pt x="575176" y="5802388"/>
                  <a:pt x="885020" y="4651872"/>
                  <a:pt x="885020" y="3429000"/>
                </a:cubicBezTo>
                <a:cubicBezTo>
                  <a:pt x="885020" y="2206128"/>
                  <a:pt x="575178" y="1055610"/>
                  <a:pt x="29706" y="51648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65" name="Google Shape;265;p52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2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— Image 2 lines">
  <p:cSld name="Divider — Image 2 lines">
    <p:bg>
      <p:bgPr>
        <a:solidFill>
          <a:schemeClr val="lt1"/>
        </a:solidFill>
        <a:effectLst/>
      </p:bgPr>
    </p:bg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53"/>
          <p:cNvSpPr>
            <a:spLocks noGrp="1"/>
          </p:cNvSpPr>
          <p:nvPr>
            <p:ph type="pic" idx="2"/>
          </p:nvPr>
        </p:nvSpPr>
        <p:spPr>
          <a:xfrm>
            <a:off x="3048" y="0"/>
            <a:ext cx="12189000" cy="6858000"/>
          </a:xfrm>
          <a:prstGeom prst="rect">
            <a:avLst/>
          </a:prstGeom>
          <a:solidFill>
            <a:srgbClr val="C1C1C1"/>
          </a:solidFill>
          <a:ln>
            <a:noFill/>
          </a:ln>
        </p:spPr>
        <p:txBody>
          <a:bodyPr spcFirstLastPara="1" wrap="square" lIns="0" tIns="0" rIns="0" bIns="1097275" anchor="ctr" anchorCtr="0">
            <a:noAutofit/>
          </a:bodyPr>
          <a:lstStyle>
            <a:lvl1pPr marR="0"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oppins Medium"/>
              <a:buNone/>
              <a:defRPr sz="10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marR="0" lvl="1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 Medium"/>
              <a:buAutoNum type="arabicPeriod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 Medium"/>
              <a:buAutoNum type="arabicPeriod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 Medium"/>
              <a:buAutoNum type="arabicPeriod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 Medium"/>
              <a:buAutoNum type="arabicPeriod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268" name="Google Shape;268;p53"/>
          <p:cNvSpPr txBox="1">
            <a:spLocks noGrp="1"/>
          </p:cNvSpPr>
          <p:nvPr>
            <p:ph type="ctrTitle"/>
          </p:nvPr>
        </p:nvSpPr>
        <p:spPr>
          <a:xfrm>
            <a:off x="685978" y="2769266"/>
            <a:ext cx="10820100" cy="2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Poppins SemiBold"/>
              <a:buNone/>
              <a:defRPr sz="1300" b="0" i="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9" name="Google Shape;269;p53"/>
          <p:cNvSpPr txBox="1">
            <a:spLocks noGrp="1"/>
          </p:cNvSpPr>
          <p:nvPr>
            <p:ph type="subTitle" idx="1"/>
          </p:nvPr>
        </p:nvSpPr>
        <p:spPr>
          <a:xfrm>
            <a:off x="685978" y="3073332"/>
            <a:ext cx="10820100" cy="114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500" b="0" i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2pPr>
            <a:lvl3pPr lvl="2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3pPr>
            <a:lvl4pPr lvl="3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4pPr>
            <a:lvl5pPr lvl="4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5pPr>
            <a:lvl6pPr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6pPr>
            <a:lvl7pPr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7pPr>
            <a:lvl8pPr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8pPr>
            <a:lvl9pPr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70" name="Google Shape;270;p53"/>
          <p:cNvSpPr/>
          <p:nvPr/>
        </p:nvSpPr>
        <p:spPr>
          <a:xfrm>
            <a:off x="10456536" y="2"/>
            <a:ext cx="1049612" cy="6857998"/>
          </a:xfrm>
          <a:custGeom>
            <a:avLst/>
            <a:gdLst/>
            <a:ahLst/>
            <a:cxnLst/>
            <a:rect l="l" t="t" r="r" b="b"/>
            <a:pathLst>
              <a:path w="1049612" h="6857998" extrusionOk="0">
                <a:moveTo>
                  <a:pt x="4" y="0"/>
                </a:moveTo>
                <a:lnTo>
                  <a:pt x="188284" y="0"/>
                </a:lnTo>
                <a:lnTo>
                  <a:pt x="334566" y="285586"/>
                </a:lnTo>
                <a:cubicBezTo>
                  <a:pt x="792812" y="1236516"/>
                  <a:pt x="1049612" y="2302770"/>
                  <a:pt x="1049612" y="3429000"/>
                </a:cubicBezTo>
                <a:cubicBezTo>
                  <a:pt x="1049612" y="4555228"/>
                  <a:pt x="792808" y="5621484"/>
                  <a:pt x="334564" y="6572414"/>
                </a:cubicBezTo>
                <a:lnTo>
                  <a:pt x="188284" y="6857998"/>
                </a:lnTo>
                <a:lnTo>
                  <a:pt x="0" y="6857998"/>
                </a:lnTo>
                <a:lnTo>
                  <a:pt x="29704" y="6806348"/>
                </a:lnTo>
                <a:cubicBezTo>
                  <a:pt x="575176" y="5802388"/>
                  <a:pt x="885020" y="4651872"/>
                  <a:pt x="885020" y="3429000"/>
                </a:cubicBezTo>
                <a:cubicBezTo>
                  <a:pt x="885020" y="2206128"/>
                  <a:pt x="575178" y="1055610"/>
                  <a:pt x="29706" y="51648"/>
                </a:cubicBezTo>
                <a:close/>
              </a:path>
            </a:pathLst>
          </a:custGeom>
          <a:solidFill>
            <a:schemeClr val="lt2">
              <a:alpha val="498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71" name="Google Shape;271;p53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2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 Cover — White">
  <p:cSld name="Back Cover — White"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72"/>
          <p:cNvSpPr txBox="1"/>
          <p:nvPr/>
        </p:nvSpPr>
        <p:spPr>
          <a:xfrm>
            <a:off x="685800" y="3099816"/>
            <a:ext cx="10817400" cy="6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thank you</a:t>
            </a:r>
            <a:endParaRPr/>
          </a:p>
        </p:txBody>
      </p:sp>
      <p:sp>
        <p:nvSpPr>
          <p:cNvPr id="346" name="Google Shape;346;p72"/>
          <p:cNvSpPr txBox="1"/>
          <p:nvPr/>
        </p:nvSpPr>
        <p:spPr>
          <a:xfrm>
            <a:off x="685800" y="6291072"/>
            <a:ext cx="108174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copyright publicis sapient | confidential</a:t>
            </a:r>
            <a:endParaRPr/>
          </a:p>
        </p:txBody>
      </p:sp>
      <p:sp>
        <p:nvSpPr>
          <p:cNvPr id="347" name="Google Shape;347;p72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2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marL="0" lvl="1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marL="0" lvl="2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marL="0" lvl="3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marL="0" lvl="4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marL="0" lvl="5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marL="0" lvl="6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marL="0" lvl="7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marL="0" lvl="8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 Cover — Black">
  <p:cSld name="Back Cover — Black">
    <p:bg>
      <p:bgPr>
        <a:solidFill>
          <a:schemeClr val="dk1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73"/>
          <p:cNvSpPr txBox="1"/>
          <p:nvPr/>
        </p:nvSpPr>
        <p:spPr>
          <a:xfrm>
            <a:off x="685800" y="3099816"/>
            <a:ext cx="10817400" cy="6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thank you</a:t>
            </a:r>
            <a:endParaRPr/>
          </a:p>
        </p:txBody>
      </p:sp>
      <p:sp>
        <p:nvSpPr>
          <p:cNvPr id="350" name="Google Shape;350;p73"/>
          <p:cNvSpPr txBox="1"/>
          <p:nvPr/>
        </p:nvSpPr>
        <p:spPr>
          <a:xfrm>
            <a:off x="685800" y="6291072"/>
            <a:ext cx="108174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copyright publicis sapient | confidential</a:t>
            </a:r>
            <a:endParaRPr/>
          </a:p>
        </p:txBody>
      </p:sp>
      <p:sp>
        <p:nvSpPr>
          <p:cNvPr id="351" name="Google Shape;351;p73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2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marL="0" lvl="1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marL="0" lvl="2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marL="0" lvl="3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marL="0" lvl="4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marL="0" lvl="5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marL="0" lvl="6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marL="0" lvl="7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marL="0" lvl="8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 Cover — Red">
  <p:cSld name="Back Cover — Red">
    <p:bg>
      <p:bgPr>
        <a:solidFill>
          <a:schemeClr val="accent1"/>
        </a:solidFill>
        <a:effectLst/>
      </p:bgPr>
    </p:bg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74"/>
          <p:cNvSpPr txBox="1"/>
          <p:nvPr/>
        </p:nvSpPr>
        <p:spPr>
          <a:xfrm>
            <a:off x="685800" y="3099816"/>
            <a:ext cx="10817400" cy="6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thank you</a:t>
            </a:r>
            <a:endParaRPr/>
          </a:p>
        </p:txBody>
      </p:sp>
      <p:sp>
        <p:nvSpPr>
          <p:cNvPr id="354" name="Google Shape;354;p74"/>
          <p:cNvSpPr txBox="1"/>
          <p:nvPr/>
        </p:nvSpPr>
        <p:spPr>
          <a:xfrm>
            <a:off x="685800" y="6291072"/>
            <a:ext cx="108174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copyright publicis sapient | confidential</a:t>
            </a:r>
            <a:endParaRPr/>
          </a:p>
        </p:txBody>
      </p:sp>
      <p:sp>
        <p:nvSpPr>
          <p:cNvPr id="355" name="Google Shape;355;p74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2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accen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marL="0" lvl="1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accen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marL="0" lvl="2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accen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marL="0" lvl="3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accen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marL="0" lvl="4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accen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marL="0" lvl="5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accen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marL="0" lvl="6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accen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marL="0" lvl="7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accen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marL="0" lvl="8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accen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0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2" name="Google Shape;62;p10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3" name="Google Shape;63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5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9.xml"/><Relationship Id="rId9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6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27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5" Type="http://schemas.openxmlformats.org/officeDocument/2006/relationships/slideLayout" Target="../slideLayouts/slideLayout32.xml"/><Relationship Id="rId10" Type="http://schemas.openxmlformats.org/officeDocument/2006/relationships/theme" Target="../theme/theme5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9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4" Type="http://schemas.openxmlformats.org/officeDocument/2006/relationships/theme" Target="../theme/theme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4"/>
          <p:cNvSpPr txBox="1">
            <a:spLocks noGrp="1"/>
          </p:cNvSpPr>
          <p:nvPr>
            <p:ph type="title"/>
          </p:nvPr>
        </p:nvSpPr>
        <p:spPr>
          <a:xfrm>
            <a:off x="685800" y="685800"/>
            <a:ext cx="10817400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oppins Medium"/>
              <a:buNone/>
              <a:defRPr sz="23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7" name="Google Shape;87;p14"/>
          <p:cNvSpPr txBox="1">
            <a:spLocks noGrp="1"/>
          </p:cNvSpPr>
          <p:nvPr>
            <p:ph type="body" idx="1"/>
          </p:nvPr>
        </p:nvSpPr>
        <p:spPr>
          <a:xfrm>
            <a:off x="685800" y="1828800"/>
            <a:ext cx="10817400" cy="43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 Medium"/>
              <a:buAutoNum type="arabicPeriod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 Medium"/>
              <a:buAutoNum type="arabicPeriod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 Medium"/>
              <a:buAutoNum type="arabicPeriod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 Medium"/>
              <a:buAutoNum type="arabicPeriod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 Medium"/>
              <a:buAutoNum type="arabicPeriod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88" name="Google Shape;88;p14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2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marL="0" marR="0" lvl="1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marL="0" marR="0" lvl="2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marL="0" marR="0" lvl="3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marL="0" marR="0" lvl="4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marL="0" marR="0" lvl="5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marL="0" marR="0" lvl="6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marL="0" marR="0" lvl="7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marL="0" marR="0" lvl="8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32">
          <p15:clr>
            <a:srgbClr val="F26B43"/>
          </p15:clr>
        </p15:guide>
        <p15:guide id="2" pos="432">
          <p15:clr>
            <a:srgbClr val="F26B43"/>
          </p15:clr>
        </p15:guide>
        <p15:guide id="3" pos="7248">
          <p15:clr>
            <a:srgbClr val="F26B43"/>
          </p15:clr>
        </p15:guide>
        <p15:guide id="4" pos="768">
          <p15:clr>
            <a:srgbClr val="F26B43"/>
          </p15:clr>
        </p15:guide>
        <p15:guide id="5" pos="1008">
          <p15:clr>
            <a:srgbClr val="F26B43"/>
          </p15:clr>
        </p15:guide>
        <p15:guide id="6" pos="1368">
          <p15:clr>
            <a:srgbClr val="F26B43"/>
          </p15:clr>
        </p15:guide>
        <p15:guide id="7" pos="1608">
          <p15:clr>
            <a:srgbClr val="F26B43"/>
          </p15:clr>
        </p15:guide>
        <p15:guide id="8" pos="1944">
          <p15:clr>
            <a:srgbClr val="F26B43"/>
          </p15:clr>
        </p15:guide>
        <p15:guide id="9" pos="2184">
          <p15:clr>
            <a:srgbClr val="F26B43"/>
          </p15:clr>
        </p15:guide>
        <p15:guide id="10" pos="2544">
          <p15:clr>
            <a:srgbClr val="F26B43"/>
          </p15:clr>
        </p15:guide>
        <p15:guide id="11" pos="2784">
          <p15:clr>
            <a:srgbClr val="F26B43"/>
          </p15:clr>
        </p15:guide>
        <p15:guide id="12" pos="3120">
          <p15:clr>
            <a:srgbClr val="F26B43"/>
          </p15:clr>
        </p15:guide>
        <p15:guide id="13" pos="3360">
          <p15:clr>
            <a:srgbClr val="F26B43"/>
          </p15:clr>
        </p15:guide>
        <p15:guide id="14" pos="3720">
          <p15:clr>
            <a:srgbClr val="F26B43"/>
          </p15:clr>
        </p15:guide>
        <p15:guide id="15" pos="3960">
          <p15:clr>
            <a:srgbClr val="F26B43"/>
          </p15:clr>
        </p15:guide>
        <p15:guide id="16" pos="4320">
          <p15:clr>
            <a:srgbClr val="F26B43"/>
          </p15:clr>
        </p15:guide>
        <p15:guide id="17" pos="4560">
          <p15:clr>
            <a:srgbClr val="F26B43"/>
          </p15:clr>
        </p15:guide>
        <p15:guide id="18" pos="4896">
          <p15:clr>
            <a:srgbClr val="F26B43"/>
          </p15:clr>
        </p15:guide>
        <p15:guide id="19" pos="5136">
          <p15:clr>
            <a:srgbClr val="F26B43"/>
          </p15:clr>
        </p15:guide>
        <p15:guide id="20" pos="5496">
          <p15:clr>
            <a:srgbClr val="F26B43"/>
          </p15:clr>
        </p15:guide>
        <p15:guide id="21" pos="5736">
          <p15:clr>
            <a:srgbClr val="F26B43"/>
          </p15:clr>
        </p15:guide>
        <p15:guide id="22" pos="6072">
          <p15:clr>
            <a:srgbClr val="F26B43"/>
          </p15:clr>
        </p15:guide>
        <p15:guide id="23" pos="6312">
          <p15:clr>
            <a:srgbClr val="F26B43"/>
          </p15:clr>
        </p15:guide>
        <p15:guide id="24" pos="6672">
          <p15:clr>
            <a:srgbClr val="F26B43"/>
          </p15:clr>
        </p15:guide>
        <p15:guide id="25" pos="6912">
          <p15:clr>
            <a:srgbClr val="F26B43"/>
          </p15:clr>
        </p15:guide>
        <p15:guide id="26" orient="horz" pos="3888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8"/>
          <p:cNvSpPr txBox="1">
            <a:spLocks noGrp="1"/>
          </p:cNvSpPr>
          <p:nvPr>
            <p:ph type="title"/>
          </p:nvPr>
        </p:nvSpPr>
        <p:spPr>
          <a:xfrm>
            <a:off x="685800" y="685800"/>
            <a:ext cx="10817400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oppins Medium"/>
              <a:buNone/>
              <a:defRPr sz="23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05" name="Google Shape;105;p18"/>
          <p:cNvSpPr txBox="1">
            <a:spLocks noGrp="1"/>
          </p:cNvSpPr>
          <p:nvPr>
            <p:ph type="body" idx="1"/>
          </p:nvPr>
        </p:nvSpPr>
        <p:spPr>
          <a:xfrm>
            <a:off x="685800" y="1828800"/>
            <a:ext cx="10817400" cy="43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106" name="Google Shape;106;p18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2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marL="0" marR="0" lvl="1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marL="0" marR="0" lvl="2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marL="0" marR="0" lvl="3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marL="0" marR="0" lvl="4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marL="0" marR="0" lvl="5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marL="0" marR="0" lvl="6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marL="0" marR="0" lvl="7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marL="0" marR="0" lvl="8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723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32">
          <p15:clr>
            <a:srgbClr val="F26B43"/>
          </p15:clr>
        </p15:guide>
        <p15:guide id="2" pos="432">
          <p15:clr>
            <a:srgbClr val="F26B43"/>
          </p15:clr>
        </p15:guide>
        <p15:guide id="3" pos="7248">
          <p15:clr>
            <a:srgbClr val="F26B43"/>
          </p15:clr>
        </p15:guide>
        <p15:guide id="4" pos="768">
          <p15:clr>
            <a:srgbClr val="F26B43"/>
          </p15:clr>
        </p15:guide>
        <p15:guide id="5" pos="1008">
          <p15:clr>
            <a:srgbClr val="F26B43"/>
          </p15:clr>
        </p15:guide>
        <p15:guide id="6" pos="1368">
          <p15:clr>
            <a:srgbClr val="F26B43"/>
          </p15:clr>
        </p15:guide>
        <p15:guide id="7" pos="1608">
          <p15:clr>
            <a:srgbClr val="F26B43"/>
          </p15:clr>
        </p15:guide>
        <p15:guide id="8" pos="1944">
          <p15:clr>
            <a:srgbClr val="F26B43"/>
          </p15:clr>
        </p15:guide>
        <p15:guide id="9" pos="2184">
          <p15:clr>
            <a:srgbClr val="F26B43"/>
          </p15:clr>
        </p15:guide>
        <p15:guide id="10" pos="2544">
          <p15:clr>
            <a:srgbClr val="F26B43"/>
          </p15:clr>
        </p15:guide>
        <p15:guide id="11" pos="2784">
          <p15:clr>
            <a:srgbClr val="F26B43"/>
          </p15:clr>
        </p15:guide>
        <p15:guide id="12" pos="3120">
          <p15:clr>
            <a:srgbClr val="F26B43"/>
          </p15:clr>
        </p15:guide>
        <p15:guide id="13" pos="3360">
          <p15:clr>
            <a:srgbClr val="F26B43"/>
          </p15:clr>
        </p15:guide>
        <p15:guide id="14" pos="3720">
          <p15:clr>
            <a:srgbClr val="F26B43"/>
          </p15:clr>
        </p15:guide>
        <p15:guide id="15" pos="3960">
          <p15:clr>
            <a:srgbClr val="F26B43"/>
          </p15:clr>
        </p15:guide>
        <p15:guide id="16" pos="4320">
          <p15:clr>
            <a:srgbClr val="F26B43"/>
          </p15:clr>
        </p15:guide>
        <p15:guide id="17" pos="4560">
          <p15:clr>
            <a:srgbClr val="F26B43"/>
          </p15:clr>
        </p15:guide>
        <p15:guide id="18" pos="4896">
          <p15:clr>
            <a:srgbClr val="F26B43"/>
          </p15:clr>
        </p15:guide>
        <p15:guide id="19" pos="5136">
          <p15:clr>
            <a:srgbClr val="F26B43"/>
          </p15:clr>
        </p15:guide>
        <p15:guide id="20" pos="5496">
          <p15:clr>
            <a:srgbClr val="F26B43"/>
          </p15:clr>
        </p15:guide>
        <p15:guide id="21" pos="5736">
          <p15:clr>
            <a:srgbClr val="F26B43"/>
          </p15:clr>
        </p15:guide>
        <p15:guide id="22" pos="6072">
          <p15:clr>
            <a:srgbClr val="F26B43"/>
          </p15:clr>
        </p15:guide>
        <p15:guide id="23" pos="6312">
          <p15:clr>
            <a:srgbClr val="F26B43"/>
          </p15:clr>
        </p15:guide>
        <p15:guide id="24" pos="6672">
          <p15:clr>
            <a:srgbClr val="F26B43"/>
          </p15:clr>
        </p15:guide>
        <p15:guide id="25" pos="6912">
          <p15:clr>
            <a:srgbClr val="F26B43"/>
          </p15:clr>
        </p15:guide>
        <p15:guide id="26" orient="horz" pos="3888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5"/>
          <p:cNvSpPr txBox="1">
            <a:spLocks noGrp="1"/>
          </p:cNvSpPr>
          <p:nvPr>
            <p:ph type="title"/>
          </p:nvPr>
        </p:nvSpPr>
        <p:spPr>
          <a:xfrm>
            <a:off x="685800" y="685800"/>
            <a:ext cx="10817400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oppins Medium"/>
              <a:buNone/>
              <a:defRPr sz="23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77" name="Google Shape;177;p35"/>
          <p:cNvSpPr txBox="1">
            <a:spLocks noGrp="1"/>
          </p:cNvSpPr>
          <p:nvPr>
            <p:ph type="body" idx="1"/>
          </p:nvPr>
        </p:nvSpPr>
        <p:spPr>
          <a:xfrm>
            <a:off x="685800" y="1828800"/>
            <a:ext cx="10817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5714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57142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57142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57142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57142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178" name="Google Shape;178;p35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2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marL="0" marR="0" lvl="1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marL="0" marR="0" lvl="2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marL="0" marR="0" lvl="3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marL="0" marR="0" lvl="4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marL="0" marR="0" lvl="5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marL="0" marR="0" lvl="6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marL="0" marR="0" lvl="7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marL="0" marR="0" lvl="8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32">
          <p15:clr>
            <a:srgbClr val="F26B43"/>
          </p15:clr>
        </p15:guide>
        <p15:guide id="2" pos="432">
          <p15:clr>
            <a:srgbClr val="F26B43"/>
          </p15:clr>
        </p15:guide>
        <p15:guide id="3" pos="7248">
          <p15:clr>
            <a:srgbClr val="F26B43"/>
          </p15:clr>
        </p15:guide>
        <p15:guide id="4" orient="horz" pos="3888">
          <p15:clr>
            <a:srgbClr val="F26B43"/>
          </p15:clr>
        </p15:guide>
        <p15:guide id="5" pos="768">
          <p15:clr>
            <a:srgbClr val="F26B43"/>
          </p15:clr>
        </p15:guide>
        <p15:guide id="6" pos="1008">
          <p15:clr>
            <a:srgbClr val="F26B43"/>
          </p15:clr>
        </p15:guide>
        <p15:guide id="7" pos="1368">
          <p15:clr>
            <a:srgbClr val="F26B43"/>
          </p15:clr>
        </p15:guide>
        <p15:guide id="8" pos="1608">
          <p15:clr>
            <a:srgbClr val="F26B43"/>
          </p15:clr>
        </p15:guide>
        <p15:guide id="9" pos="1944">
          <p15:clr>
            <a:srgbClr val="F26B43"/>
          </p15:clr>
        </p15:guide>
        <p15:guide id="10" pos="2208">
          <p15:clr>
            <a:srgbClr val="F26B43"/>
          </p15:clr>
        </p15:guide>
        <p15:guide id="11" pos="2520">
          <p15:clr>
            <a:srgbClr val="F26B43"/>
          </p15:clr>
        </p15:guide>
        <p15:guide id="12" pos="2784">
          <p15:clr>
            <a:srgbClr val="F26B43"/>
          </p15:clr>
        </p15:guide>
        <p15:guide id="13" pos="3120">
          <p15:clr>
            <a:srgbClr val="F26B43"/>
          </p15:clr>
        </p15:guide>
        <p15:guide id="14" pos="3384">
          <p15:clr>
            <a:srgbClr val="F26B43"/>
          </p15:clr>
        </p15:guide>
        <p15:guide id="15" pos="3696">
          <p15:clr>
            <a:srgbClr val="F26B43"/>
          </p15:clr>
        </p15:guide>
        <p15:guide id="16" pos="3960">
          <p15:clr>
            <a:srgbClr val="F26B43"/>
          </p15:clr>
        </p15:guide>
        <p15:guide id="17" pos="4296">
          <p15:clr>
            <a:srgbClr val="F26B43"/>
          </p15:clr>
        </p15:guide>
        <p15:guide id="18" pos="4560">
          <p15:clr>
            <a:srgbClr val="F26B43"/>
          </p15:clr>
        </p15:guide>
        <p15:guide id="19" pos="4872">
          <p15:clr>
            <a:srgbClr val="F26B43"/>
          </p15:clr>
        </p15:guide>
        <p15:guide id="20" pos="5136">
          <p15:clr>
            <a:srgbClr val="F26B43"/>
          </p15:clr>
        </p15:guide>
        <p15:guide id="21" pos="5472">
          <p15:clr>
            <a:srgbClr val="F26B43"/>
          </p15:clr>
        </p15:guide>
        <p15:guide id="22" pos="5736">
          <p15:clr>
            <a:srgbClr val="F26B43"/>
          </p15:clr>
        </p15:guide>
        <p15:guide id="23" pos="6072">
          <p15:clr>
            <a:srgbClr val="F26B43"/>
          </p15:clr>
        </p15:guide>
        <p15:guide id="24" pos="6312">
          <p15:clr>
            <a:srgbClr val="F26B43"/>
          </p15:clr>
        </p15:guide>
        <p15:guide id="25" pos="6648">
          <p15:clr>
            <a:srgbClr val="F26B43"/>
          </p15:clr>
        </p15:guide>
        <p15:guide id="26" pos="6912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43"/>
          <p:cNvSpPr txBox="1">
            <a:spLocks noGrp="1"/>
          </p:cNvSpPr>
          <p:nvPr>
            <p:ph type="title"/>
          </p:nvPr>
        </p:nvSpPr>
        <p:spPr>
          <a:xfrm>
            <a:off x="685800" y="685800"/>
            <a:ext cx="10817400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oppins Medium"/>
              <a:buNone/>
              <a:defRPr sz="23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18" name="Google Shape;218;p43"/>
          <p:cNvSpPr txBox="1">
            <a:spLocks noGrp="1"/>
          </p:cNvSpPr>
          <p:nvPr>
            <p:ph type="body" idx="1"/>
          </p:nvPr>
        </p:nvSpPr>
        <p:spPr>
          <a:xfrm>
            <a:off x="685800" y="1828800"/>
            <a:ext cx="10817400" cy="43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 Medium"/>
              <a:buAutoNum type="arabicPeriod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 Medium"/>
              <a:buAutoNum type="arabicPeriod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 Medium"/>
              <a:buAutoNum type="arabicPeriod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 Medium"/>
              <a:buAutoNum type="arabicPeriod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 Medium"/>
              <a:buAutoNum type="arabicPeriod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219" name="Google Shape;219;p43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2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marL="0" marR="0" lvl="1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marL="0" marR="0" lvl="2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marL="0" marR="0" lvl="3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marL="0" marR="0" lvl="4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marL="0" marR="0" lvl="5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marL="0" marR="0" lvl="6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marL="0" marR="0" lvl="7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marL="0" marR="0" lvl="8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32">
          <p15:clr>
            <a:srgbClr val="F26B43"/>
          </p15:clr>
        </p15:guide>
        <p15:guide id="2" pos="432">
          <p15:clr>
            <a:srgbClr val="F26B43"/>
          </p15:clr>
        </p15:guide>
        <p15:guide id="3" pos="7248">
          <p15:clr>
            <a:srgbClr val="F26B43"/>
          </p15:clr>
        </p15:guide>
        <p15:guide id="4" pos="768">
          <p15:clr>
            <a:srgbClr val="F26B43"/>
          </p15:clr>
        </p15:guide>
        <p15:guide id="5" pos="1008">
          <p15:clr>
            <a:srgbClr val="F26B43"/>
          </p15:clr>
        </p15:guide>
        <p15:guide id="6" pos="1368">
          <p15:clr>
            <a:srgbClr val="F26B43"/>
          </p15:clr>
        </p15:guide>
        <p15:guide id="7" pos="1608">
          <p15:clr>
            <a:srgbClr val="F26B43"/>
          </p15:clr>
        </p15:guide>
        <p15:guide id="8" pos="1944">
          <p15:clr>
            <a:srgbClr val="F26B43"/>
          </p15:clr>
        </p15:guide>
        <p15:guide id="9" pos="2184">
          <p15:clr>
            <a:srgbClr val="F26B43"/>
          </p15:clr>
        </p15:guide>
        <p15:guide id="10" pos="2544">
          <p15:clr>
            <a:srgbClr val="F26B43"/>
          </p15:clr>
        </p15:guide>
        <p15:guide id="11" pos="2784">
          <p15:clr>
            <a:srgbClr val="F26B43"/>
          </p15:clr>
        </p15:guide>
        <p15:guide id="12" pos="3120">
          <p15:clr>
            <a:srgbClr val="F26B43"/>
          </p15:clr>
        </p15:guide>
        <p15:guide id="13" pos="3360">
          <p15:clr>
            <a:srgbClr val="F26B43"/>
          </p15:clr>
        </p15:guide>
        <p15:guide id="14" pos="3720">
          <p15:clr>
            <a:srgbClr val="F26B43"/>
          </p15:clr>
        </p15:guide>
        <p15:guide id="15" pos="3960">
          <p15:clr>
            <a:srgbClr val="F26B43"/>
          </p15:clr>
        </p15:guide>
        <p15:guide id="16" pos="4320">
          <p15:clr>
            <a:srgbClr val="F26B43"/>
          </p15:clr>
        </p15:guide>
        <p15:guide id="17" pos="4560">
          <p15:clr>
            <a:srgbClr val="F26B43"/>
          </p15:clr>
        </p15:guide>
        <p15:guide id="18" pos="4896">
          <p15:clr>
            <a:srgbClr val="F26B43"/>
          </p15:clr>
        </p15:guide>
        <p15:guide id="19" pos="5136">
          <p15:clr>
            <a:srgbClr val="F26B43"/>
          </p15:clr>
        </p15:guide>
        <p15:guide id="20" pos="5496">
          <p15:clr>
            <a:srgbClr val="F26B43"/>
          </p15:clr>
        </p15:guide>
        <p15:guide id="21" pos="5736">
          <p15:clr>
            <a:srgbClr val="F26B43"/>
          </p15:clr>
        </p15:guide>
        <p15:guide id="22" pos="6072">
          <p15:clr>
            <a:srgbClr val="F26B43"/>
          </p15:clr>
        </p15:guide>
        <p15:guide id="23" pos="6312">
          <p15:clr>
            <a:srgbClr val="F26B43"/>
          </p15:clr>
        </p15:guide>
        <p15:guide id="24" pos="6672">
          <p15:clr>
            <a:srgbClr val="F26B43"/>
          </p15:clr>
        </p15:guide>
        <p15:guide id="25" pos="6912">
          <p15:clr>
            <a:srgbClr val="F26B43"/>
          </p15:clr>
        </p15:guide>
        <p15:guide id="26" orient="horz" pos="3888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71"/>
          <p:cNvSpPr txBox="1">
            <a:spLocks noGrp="1"/>
          </p:cNvSpPr>
          <p:nvPr>
            <p:ph type="title"/>
          </p:nvPr>
        </p:nvSpPr>
        <p:spPr>
          <a:xfrm>
            <a:off x="685800" y="685800"/>
            <a:ext cx="10817400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oppins Medium"/>
              <a:buNone/>
              <a:defRPr sz="23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42" name="Google Shape;342;p71"/>
          <p:cNvSpPr txBox="1">
            <a:spLocks noGrp="1"/>
          </p:cNvSpPr>
          <p:nvPr>
            <p:ph type="body" idx="1"/>
          </p:nvPr>
        </p:nvSpPr>
        <p:spPr>
          <a:xfrm>
            <a:off x="685800" y="1828800"/>
            <a:ext cx="10817400" cy="43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 Medium"/>
              <a:buAutoNum type="arabicPeriod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 Medium"/>
              <a:buAutoNum type="arabicPeriod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 Medium"/>
              <a:buAutoNum type="arabicPeriod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 Medium"/>
              <a:buAutoNum type="arabicPeriod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 Medium"/>
              <a:buAutoNum type="arabicPeriod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343" name="Google Shape;343;p71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2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marL="0" marR="0" lvl="1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marL="0" marR="0" lvl="2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marL="0" marR="0" lvl="3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marL="0" marR="0" lvl="4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marL="0" marR="0" lvl="5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marL="0" marR="0" lvl="6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marL="0" marR="0" lvl="7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marL="0" marR="0" lvl="8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32">
          <p15:clr>
            <a:srgbClr val="F26B43"/>
          </p15:clr>
        </p15:guide>
        <p15:guide id="2" pos="432">
          <p15:clr>
            <a:srgbClr val="F26B43"/>
          </p15:clr>
        </p15:guide>
        <p15:guide id="3" pos="7248">
          <p15:clr>
            <a:srgbClr val="F26B43"/>
          </p15:clr>
        </p15:guide>
        <p15:guide id="4" pos="768">
          <p15:clr>
            <a:srgbClr val="F26B43"/>
          </p15:clr>
        </p15:guide>
        <p15:guide id="5" pos="1008">
          <p15:clr>
            <a:srgbClr val="F26B43"/>
          </p15:clr>
        </p15:guide>
        <p15:guide id="6" pos="1368">
          <p15:clr>
            <a:srgbClr val="F26B43"/>
          </p15:clr>
        </p15:guide>
        <p15:guide id="7" pos="1608">
          <p15:clr>
            <a:srgbClr val="F26B43"/>
          </p15:clr>
        </p15:guide>
        <p15:guide id="8" pos="1944">
          <p15:clr>
            <a:srgbClr val="F26B43"/>
          </p15:clr>
        </p15:guide>
        <p15:guide id="9" pos="2184">
          <p15:clr>
            <a:srgbClr val="F26B43"/>
          </p15:clr>
        </p15:guide>
        <p15:guide id="10" pos="2544">
          <p15:clr>
            <a:srgbClr val="F26B43"/>
          </p15:clr>
        </p15:guide>
        <p15:guide id="11" pos="2784">
          <p15:clr>
            <a:srgbClr val="F26B43"/>
          </p15:clr>
        </p15:guide>
        <p15:guide id="12" pos="3120">
          <p15:clr>
            <a:srgbClr val="F26B43"/>
          </p15:clr>
        </p15:guide>
        <p15:guide id="13" pos="3360">
          <p15:clr>
            <a:srgbClr val="F26B43"/>
          </p15:clr>
        </p15:guide>
        <p15:guide id="14" pos="3720">
          <p15:clr>
            <a:srgbClr val="F26B43"/>
          </p15:clr>
        </p15:guide>
        <p15:guide id="15" pos="3960">
          <p15:clr>
            <a:srgbClr val="F26B43"/>
          </p15:clr>
        </p15:guide>
        <p15:guide id="16" pos="4320">
          <p15:clr>
            <a:srgbClr val="F26B43"/>
          </p15:clr>
        </p15:guide>
        <p15:guide id="17" pos="4560">
          <p15:clr>
            <a:srgbClr val="F26B43"/>
          </p15:clr>
        </p15:guide>
        <p15:guide id="18" pos="4896">
          <p15:clr>
            <a:srgbClr val="F26B43"/>
          </p15:clr>
        </p15:guide>
        <p15:guide id="19" pos="5136">
          <p15:clr>
            <a:srgbClr val="F26B43"/>
          </p15:clr>
        </p15:guide>
        <p15:guide id="20" pos="5496">
          <p15:clr>
            <a:srgbClr val="F26B43"/>
          </p15:clr>
        </p15:guide>
        <p15:guide id="21" pos="5736">
          <p15:clr>
            <a:srgbClr val="F26B43"/>
          </p15:clr>
        </p15:guide>
        <p15:guide id="22" pos="6072">
          <p15:clr>
            <a:srgbClr val="F26B43"/>
          </p15:clr>
        </p15:guide>
        <p15:guide id="23" pos="6312">
          <p15:clr>
            <a:srgbClr val="F26B43"/>
          </p15:clr>
        </p15:guide>
        <p15:guide id="24" pos="6672">
          <p15:clr>
            <a:srgbClr val="F26B43"/>
          </p15:clr>
        </p15:guide>
        <p15:guide id="25" pos="6912">
          <p15:clr>
            <a:srgbClr val="F26B43"/>
          </p15:clr>
        </p15:guide>
        <p15:guide id="26" orient="horz" pos="388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8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6.xml"/><Relationship Id="rId6" Type="http://schemas.openxmlformats.org/officeDocument/2006/relationships/comments" Target="../comments/comment1.xml"/><Relationship Id="rId5" Type="http://schemas.openxmlformats.org/officeDocument/2006/relationships/image" Target="../media/image13.png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.pn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9.jpg"/><Relationship Id="rId5" Type="http://schemas.openxmlformats.org/officeDocument/2006/relationships/image" Target="../media/image28.jpg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2.PNG"/><Relationship Id="rId5" Type="http://schemas.openxmlformats.org/officeDocument/2006/relationships/image" Target="../media/image28.jpg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2.PNG"/><Relationship Id="rId5" Type="http://schemas.openxmlformats.org/officeDocument/2006/relationships/image" Target="../media/image29.jpg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22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20.png"/><Relationship Id="rId9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3.png"/><Relationship Id="rId4" Type="http://schemas.openxmlformats.org/officeDocument/2006/relationships/image" Target="../media/image23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newsnetwork.mayoclinic.org/discussion/nearly-7-in-10-americans-take-prescription-drugs-mayo-clinic-olmsted-medical-center-find/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6.xml"/><Relationship Id="rId6" Type="http://schemas.openxmlformats.org/officeDocument/2006/relationships/hyperlink" Target="https://www.thedigitalapothecary.com/smart-pill-organizers" TargetMode="External"/><Relationship Id="rId5" Type="http://schemas.openxmlformats.org/officeDocument/2006/relationships/hyperlink" Target="https://www.amazon.com/Pillsy-Medication-Reminder-Bluetooth-Smartphone/dp/B076L3WRRQ?th=1" TargetMode="External"/><Relationship Id="rId4" Type="http://schemas.openxmlformats.org/officeDocument/2006/relationships/hyperlink" Target="http://www.avella.com/hubfs/Clinical_Poster_Pill_Bottle_Adherence.pdf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6.xml"/><Relationship Id="rId4" Type="http://schemas.openxmlformats.org/officeDocument/2006/relationships/hyperlink" Target="https://www.ncbi.nlm.nih.gov/pmc/articles/PMC2793205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75"/>
          <p:cNvSpPr txBox="1">
            <a:spLocks noGrp="1"/>
          </p:cNvSpPr>
          <p:nvPr>
            <p:ph type="ctrTitle"/>
          </p:nvPr>
        </p:nvSpPr>
        <p:spPr>
          <a:xfrm>
            <a:off x="685800" y="2743200"/>
            <a:ext cx="8951976" cy="1280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Poppins"/>
              <a:buNone/>
            </a:pPr>
            <a:r>
              <a:rPr lang="en-US"/>
              <a:t>Industry Challenge Presentation</a:t>
            </a:r>
            <a:br>
              <a:rPr lang="en-US"/>
            </a:br>
            <a:r>
              <a:rPr lang="en-US"/>
              <a:t>Healthcare Atlanta</a:t>
            </a:r>
            <a:br>
              <a:rPr lang="en-US"/>
            </a:br>
            <a:r>
              <a:rPr lang="en-US" sz="2000"/>
              <a:t>Abby </a:t>
            </a:r>
            <a:r>
              <a:rPr lang="en-US" sz="2000" err="1"/>
              <a:t>Couvillon</a:t>
            </a:r>
            <a:r>
              <a:rPr lang="en-US" sz="2000"/>
              <a:t>, Drew Paschal, George Jeno, Praveen Balaji</a:t>
            </a:r>
            <a:endParaRPr/>
          </a:p>
        </p:txBody>
      </p:sp>
      <p:sp>
        <p:nvSpPr>
          <p:cNvPr id="361" name="Google Shape;361;p75"/>
          <p:cNvSpPr txBox="1">
            <a:spLocks noGrp="1"/>
          </p:cNvSpPr>
          <p:nvPr>
            <p:ph type="subTitle" idx="1"/>
          </p:nvPr>
        </p:nvSpPr>
        <p:spPr>
          <a:xfrm>
            <a:off x="685800" y="658368"/>
            <a:ext cx="8951976" cy="1554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8135"/>
              </a:buClr>
              <a:buSzPts val="900"/>
              <a:buNone/>
            </a:pPr>
            <a:r>
              <a:rPr lang="en-US"/>
              <a:t>August 8, 2019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3426D40-8C9D-424D-8785-64C44E2680F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74133" b="11793"/>
          <a:stretch/>
        </p:blipFill>
        <p:spPr>
          <a:xfrm>
            <a:off x="3662168" y="2037264"/>
            <a:ext cx="1767993" cy="187048"/>
          </a:xfrm>
          <a:prstGeom prst="rect">
            <a:avLst/>
          </a:prstGeom>
        </p:spPr>
      </p:pic>
      <p:sp>
        <p:nvSpPr>
          <p:cNvPr id="413" name="Google Shape;413;p81"/>
          <p:cNvSpPr txBox="1">
            <a:spLocks noGrp="1"/>
          </p:cNvSpPr>
          <p:nvPr>
            <p:ph type="title"/>
          </p:nvPr>
        </p:nvSpPr>
        <p:spPr>
          <a:xfrm>
            <a:off x="496800" y="4654700"/>
            <a:ext cx="11283300" cy="7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oppins Medium"/>
              <a:buNone/>
            </a:pPr>
            <a:r>
              <a:rPr lang="en-US"/>
              <a:t>How can we effectively measure adherence and use this data to lower nonadherence rates?</a:t>
            </a:r>
            <a:endParaRPr/>
          </a:p>
        </p:txBody>
      </p:sp>
      <p:sp>
        <p:nvSpPr>
          <p:cNvPr id="414" name="Google Shape;414;p81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2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  <p:pic>
        <p:nvPicPr>
          <p:cNvPr id="416" name="Google Shape;416;p81"/>
          <p:cNvPicPr preferRelativeResize="0"/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</a:blip>
          <a:stretch>
            <a:fillRect/>
          </a:stretch>
        </p:blipFill>
        <p:spPr>
          <a:xfrm>
            <a:off x="6816646" y="1788850"/>
            <a:ext cx="1767750" cy="1767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17" name="Google Shape;417;p81"/>
          <p:cNvCxnSpPr/>
          <p:nvPr/>
        </p:nvCxnSpPr>
        <p:spPr>
          <a:xfrm rot="-5400000" flipH="1">
            <a:off x="6122993" y="-16701"/>
            <a:ext cx="600" cy="3154500"/>
          </a:xfrm>
          <a:prstGeom prst="curvedConnector3">
            <a:avLst>
              <a:gd name="adj1" fmla="val -111695746"/>
            </a:avLst>
          </a:prstGeom>
          <a:noFill/>
          <a:ln w="114300" cap="flat" cmpd="sng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7" name="Google Shape;415;p81">
            <a:extLst>
              <a:ext uri="{FF2B5EF4-FFF2-40B4-BE49-F238E27FC236}">
                <a16:creationId xmlns:a16="http://schemas.microsoft.com/office/drawing/2014/main" id="{F32417DE-3289-43C9-ACAE-623D4E06EC09}"/>
              </a:ext>
            </a:extLst>
          </p:cNvPr>
          <p:cNvPicPr preferRelativeResize="0"/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</a:blip>
          <a:srcRect t="24701"/>
          <a:stretch/>
        </p:blipFill>
        <p:spPr>
          <a:xfrm>
            <a:off x="3662168" y="2216314"/>
            <a:ext cx="1767750" cy="1331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p81"/>
          <p:cNvPicPr preferRelativeResize="0"/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</a:blip>
          <a:srcRect b="75582"/>
          <a:stretch/>
        </p:blipFill>
        <p:spPr>
          <a:xfrm>
            <a:off x="3662168" y="1731695"/>
            <a:ext cx="1767750" cy="4316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47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1000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123"/>
          <p:cNvSpPr txBox="1">
            <a:spLocks noGrp="1"/>
          </p:cNvSpPr>
          <p:nvPr>
            <p:ph type="ctrTitle"/>
          </p:nvPr>
        </p:nvSpPr>
        <p:spPr>
          <a:xfrm>
            <a:off x="1618488" y="2092477"/>
            <a:ext cx="8952000" cy="16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dirty="0"/>
              <a:t>“Nearly 70 percent of Americans are on at least one prescription drug, and more than half take two… Twenty percent of patients are on five or more prescription medications…”  </a:t>
            </a:r>
            <a:r>
              <a:rPr lang="en-US" baseline="30000" dirty="0"/>
              <a:t>1</a:t>
            </a:r>
            <a:endParaRPr dirty="0"/>
          </a:p>
        </p:txBody>
      </p:sp>
      <p:sp>
        <p:nvSpPr>
          <p:cNvPr id="880" name="Google Shape;880;p123"/>
          <p:cNvSpPr txBox="1">
            <a:spLocks noGrp="1"/>
          </p:cNvSpPr>
          <p:nvPr>
            <p:ph type="subTitle" idx="1"/>
          </p:nvPr>
        </p:nvSpPr>
        <p:spPr>
          <a:xfrm>
            <a:off x="1618488" y="4514521"/>
            <a:ext cx="89520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lang="en-US" dirty="0"/>
              <a:t>Mayo Clinic, 2013</a:t>
            </a:r>
            <a:endParaRPr dirty="0"/>
          </a:p>
        </p:txBody>
      </p:sp>
      <p:sp>
        <p:nvSpPr>
          <p:cNvPr id="881" name="Google Shape;881;p123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2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01844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8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sp>
        <p:nvSpPr>
          <p:cNvPr id="422" name="Google Shape;422;p82"/>
          <p:cNvSpPr txBox="1">
            <a:spLocks noGrp="1"/>
          </p:cNvSpPr>
          <p:nvPr>
            <p:ph type="title" idx="4294967295"/>
          </p:nvPr>
        </p:nvSpPr>
        <p:spPr>
          <a:xfrm>
            <a:off x="687387" y="685800"/>
            <a:ext cx="10817225" cy="7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oppins Medium"/>
              <a:buNone/>
            </a:pPr>
            <a:r>
              <a:rPr lang="en-US" dirty="0"/>
              <a:t>Existing Solutions and Issues with Solutions</a:t>
            </a:r>
            <a:endParaRPr dirty="0"/>
          </a:p>
        </p:txBody>
      </p:sp>
      <p:sp>
        <p:nvSpPr>
          <p:cNvPr id="423" name="Google Shape;423;p82"/>
          <p:cNvSpPr txBox="1">
            <a:spLocks noGrp="1"/>
          </p:cNvSpPr>
          <p:nvPr>
            <p:ph type="body" idx="4294967295"/>
          </p:nvPr>
        </p:nvSpPr>
        <p:spPr>
          <a:xfrm>
            <a:off x="687387" y="1422400"/>
            <a:ext cx="9450388" cy="577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</a:pPr>
            <a:r>
              <a:rPr lang="en-US" dirty="0"/>
              <a:t>Solution: </a:t>
            </a:r>
            <a:r>
              <a:rPr lang="en-US" dirty="0" err="1"/>
              <a:t>AdhereTech</a:t>
            </a:r>
            <a:r>
              <a:rPr lang="en-US" dirty="0"/>
              <a:t> has developed a smart pill bottle which can detect when the cap is taken off and put back on.</a:t>
            </a:r>
            <a:endParaRPr dirty="0"/>
          </a:p>
        </p:txBody>
      </p:sp>
      <p:sp>
        <p:nvSpPr>
          <p:cNvPr id="425" name="Google Shape;425;p82"/>
          <p:cNvSpPr txBox="1">
            <a:spLocks noGrp="1"/>
          </p:cNvSpPr>
          <p:nvPr>
            <p:ph type="body" idx="4294967295"/>
          </p:nvPr>
        </p:nvSpPr>
        <p:spPr>
          <a:xfrm>
            <a:off x="3044832" y="1955800"/>
            <a:ext cx="8458200" cy="577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</a:pPr>
            <a:r>
              <a:rPr lang="en-US" b="1" dirty="0"/>
              <a:t>Issue: For a user to fully use smart pill bottles with their medications, they would need to purchase a separate smart bottle for each medication.</a:t>
            </a:r>
            <a:endParaRPr b="1" dirty="0"/>
          </a:p>
        </p:txBody>
      </p:sp>
      <p:pic>
        <p:nvPicPr>
          <p:cNvPr id="1026" name="Picture 2" descr="https://medcitynews.com/wp-content/uploads/2018/11/AdhereTech-bottle-in-kitchen-600x289.png">
            <a:extLst>
              <a:ext uri="{FF2B5EF4-FFF2-40B4-BE49-F238E27FC236}">
                <a16:creationId xmlns:a16="http://schemas.microsoft.com/office/drawing/2014/main" id="{E445B846-065A-4622-9D3F-2203239308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499" y="2947988"/>
            <a:ext cx="5715000" cy="275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Google Shape;425;p82">
            <a:extLst>
              <a:ext uri="{FF2B5EF4-FFF2-40B4-BE49-F238E27FC236}">
                <a16:creationId xmlns:a16="http://schemas.microsoft.com/office/drawing/2014/main" id="{02089918-0D87-4DEE-B07C-788A2DD604E0}"/>
              </a:ext>
            </a:extLst>
          </p:cNvPr>
          <p:cNvSpPr txBox="1">
            <a:spLocks/>
          </p:cNvSpPr>
          <p:nvPr/>
        </p:nvSpPr>
        <p:spPr>
          <a:xfrm>
            <a:off x="4833012" y="5700713"/>
            <a:ext cx="2525974" cy="577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 algn="ctr"/>
            <a:r>
              <a:rPr lang="en-US" b="1" dirty="0"/>
              <a:t>$1000/year per bottle </a:t>
            </a:r>
            <a:r>
              <a:rPr lang="en-US" b="1" baseline="30000" dirty="0"/>
              <a:t>2</a:t>
            </a:r>
            <a:endParaRPr lang="en-US" b="1" dirty="0"/>
          </a:p>
          <a:p>
            <a:pPr marL="0" indent="0" algn="ctr"/>
            <a:r>
              <a:rPr lang="en-US" b="1" dirty="0"/>
              <a:t># of different medications?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3" grpId="0" build="p"/>
      <p:bldP spid="425" grpId="0" build="p"/>
      <p:bldP spid="19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8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  <p:sp>
        <p:nvSpPr>
          <p:cNvPr id="422" name="Google Shape;422;p82"/>
          <p:cNvSpPr txBox="1">
            <a:spLocks noGrp="1"/>
          </p:cNvSpPr>
          <p:nvPr>
            <p:ph type="title" idx="4294967295"/>
          </p:nvPr>
        </p:nvSpPr>
        <p:spPr>
          <a:xfrm>
            <a:off x="685807" y="685800"/>
            <a:ext cx="10817225" cy="7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oppins Medium"/>
              <a:buNone/>
            </a:pPr>
            <a:r>
              <a:rPr lang="en-US" dirty="0"/>
              <a:t>Existing Solutions and Issues with Solutions</a:t>
            </a:r>
            <a:endParaRPr dirty="0"/>
          </a:p>
        </p:txBody>
      </p:sp>
      <p:sp>
        <p:nvSpPr>
          <p:cNvPr id="427" name="Google Shape;427;p82"/>
          <p:cNvSpPr txBox="1">
            <a:spLocks noGrp="1"/>
          </p:cNvSpPr>
          <p:nvPr>
            <p:ph type="body" idx="4294967295"/>
          </p:nvPr>
        </p:nvSpPr>
        <p:spPr>
          <a:xfrm>
            <a:off x="2907732" y="2160588"/>
            <a:ext cx="8458200" cy="579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</a:pPr>
            <a:r>
              <a:rPr lang="en-US" b="1" dirty="0"/>
              <a:t>Issue: This approach similarly requires the user to at least purchase one smart cap for each medication they take - a different bottle form factor could also require the purchase of a new bottle.</a:t>
            </a:r>
            <a:endParaRPr b="1" dirty="0"/>
          </a:p>
        </p:txBody>
      </p:sp>
      <p:sp>
        <p:nvSpPr>
          <p:cNvPr id="426" name="Google Shape;426;p82"/>
          <p:cNvSpPr txBox="1">
            <a:spLocks noGrp="1"/>
          </p:cNvSpPr>
          <p:nvPr>
            <p:ph type="body" idx="4294967295"/>
          </p:nvPr>
        </p:nvSpPr>
        <p:spPr>
          <a:xfrm>
            <a:off x="685806" y="1422400"/>
            <a:ext cx="10817225" cy="579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</a:pPr>
            <a:r>
              <a:rPr lang="en-US" dirty="0"/>
              <a:t>Solution: </a:t>
            </a:r>
            <a:r>
              <a:rPr lang="en-US" dirty="0" err="1"/>
              <a:t>Pillsy</a:t>
            </a:r>
            <a:r>
              <a:rPr lang="en-US" dirty="0"/>
              <a:t> utilizes smart bottle caps to determine when a bottle is opened and closed, and integrates with an app to give reminders to the user.</a:t>
            </a:r>
            <a:endParaRPr dirty="0"/>
          </a:p>
        </p:txBody>
      </p:sp>
      <p:pic>
        <p:nvPicPr>
          <p:cNvPr id="2050" name="Picture 2" descr="Image result for pillsy cost">
            <a:extLst>
              <a:ext uri="{FF2B5EF4-FFF2-40B4-BE49-F238E27FC236}">
                <a16:creationId xmlns:a16="http://schemas.microsoft.com/office/drawing/2014/main" id="{3B2AE064-F354-4C06-8DA9-DA16AC719D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9287" y="2898775"/>
            <a:ext cx="4970261" cy="2792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Google Shape;425;p82">
            <a:extLst>
              <a:ext uri="{FF2B5EF4-FFF2-40B4-BE49-F238E27FC236}">
                <a16:creationId xmlns:a16="http://schemas.microsoft.com/office/drawing/2014/main" id="{D213CFFF-0DE1-4BD0-BEF4-6B66D5294AEC}"/>
              </a:ext>
            </a:extLst>
          </p:cNvPr>
          <p:cNvSpPr txBox="1">
            <a:spLocks/>
          </p:cNvSpPr>
          <p:nvPr/>
        </p:nvSpPr>
        <p:spPr>
          <a:xfrm>
            <a:off x="4833012" y="5700713"/>
            <a:ext cx="2525974" cy="577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 algn="ctr"/>
            <a:r>
              <a:rPr lang="en-US" b="1" dirty="0"/>
              <a:t>~$40 per cap/bottle </a:t>
            </a:r>
            <a:r>
              <a:rPr lang="en-US" b="1" baseline="30000" dirty="0"/>
              <a:t>3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7943675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7" grpId="0" build="p"/>
      <p:bldP spid="426" grpId="0" build="p"/>
      <p:bldP spid="27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8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  <p:sp>
        <p:nvSpPr>
          <p:cNvPr id="422" name="Google Shape;422;p82"/>
          <p:cNvSpPr txBox="1">
            <a:spLocks noGrp="1"/>
          </p:cNvSpPr>
          <p:nvPr>
            <p:ph type="title" idx="4294967295"/>
          </p:nvPr>
        </p:nvSpPr>
        <p:spPr>
          <a:xfrm>
            <a:off x="685807" y="685800"/>
            <a:ext cx="10817225" cy="7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oppins Medium"/>
              <a:buNone/>
            </a:pPr>
            <a:r>
              <a:rPr lang="en-US" dirty="0"/>
              <a:t>Existing Solutions and Issues with Solutions</a:t>
            </a:r>
            <a:endParaRPr dirty="0"/>
          </a:p>
        </p:txBody>
      </p:sp>
      <p:sp>
        <p:nvSpPr>
          <p:cNvPr id="428" name="Google Shape;428;p82"/>
          <p:cNvSpPr txBox="1">
            <a:spLocks noGrp="1"/>
          </p:cNvSpPr>
          <p:nvPr>
            <p:ph type="body" idx="4294967295"/>
          </p:nvPr>
        </p:nvSpPr>
        <p:spPr>
          <a:xfrm>
            <a:off x="685807" y="1422406"/>
            <a:ext cx="10817225" cy="577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</a:pPr>
            <a:r>
              <a:rPr lang="en-US" dirty="0"/>
              <a:t>Solution: Various companies such as </a:t>
            </a:r>
            <a:r>
              <a:rPr lang="en-US" dirty="0" err="1"/>
              <a:t>TowerView</a:t>
            </a:r>
            <a:r>
              <a:rPr lang="en-US" dirty="0"/>
              <a:t> and </a:t>
            </a:r>
            <a:r>
              <a:rPr lang="en-US" dirty="0" err="1"/>
              <a:t>MedMinder</a:t>
            </a:r>
            <a:r>
              <a:rPr lang="en-US" dirty="0"/>
              <a:t> have developed smart pill organizers, which group medications based on the day and time they should be taken, with reminder systems for the designated times.</a:t>
            </a:r>
            <a:endParaRPr dirty="0"/>
          </a:p>
        </p:txBody>
      </p:sp>
      <p:sp>
        <p:nvSpPr>
          <p:cNvPr id="429" name="Google Shape;429;p82"/>
          <p:cNvSpPr txBox="1">
            <a:spLocks noGrp="1"/>
          </p:cNvSpPr>
          <p:nvPr>
            <p:ph type="body" idx="4294967295"/>
          </p:nvPr>
        </p:nvSpPr>
        <p:spPr>
          <a:xfrm>
            <a:off x="2962282" y="2159006"/>
            <a:ext cx="8540750" cy="579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</a:pPr>
            <a:r>
              <a:rPr lang="en-US" b="1" dirty="0"/>
              <a:t>Issue: Smart organizers which have the user do the initial organization can be too tedious to use, and higher-end smart organizers may be prohibitively expensive for the average target user.</a:t>
            </a:r>
            <a:endParaRPr b="1" dirty="0"/>
          </a:p>
        </p:txBody>
      </p:sp>
      <p:pic>
        <p:nvPicPr>
          <p:cNvPr id="3074" name="Picture 2" descr="https://www.archimedic.com/hs-fs/hubfs/Case%20Study%20Images%204/Towerview/Towerview_hand3_2000w.jpg?width=2000&amp;name=Towerview_hand3_2000w.jpg">
            <a:extLst>
              <a:ext uri="{FF2B5EF4-FFF2-40B4-BE49-F238E27FC236}">
                <a16:creationId xmlns:a16="http://schemas.microsoft.com/office/drawing/2014/main" id="{D6DE4AAB-E799-430D-9852-4C6C8EB7EB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87"/>
          <a:stretch/>
        </p:blipFill>
        <p:spPr bwMode="auto">
          <a:xfrm>
            <a:off x="1434556" y="3588660"/>
            <a:ext cx="4380367" cy="238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 result for medminder smart pill dispense">
            <a:extLst>
              <a:ext uri="{FF2B5EF4-FFF2-40B4-BE49-F238E27FC236}">
                <a16:creationId xmlns:a16="http://schemas.microsoft.com/office/drawing/2014/main" id="{A27A4B62-F3EC-4FC7-B759-620A889AA0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7337" y="2969754"/>
            <a:ext cx="4090107" cy="3108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Google Shape;425;p82">
            <a:extLst>
              <a:ext uri="{FF2B5EF4-FFF2-40B4-BE49-F238E27FC236}">
                <a16:creationId xmlns:a16="http://schemas.microsoft.com/office/drawing/2014/main" id="{ABFC61A7-CD2C-4033-99C6-40EE2F466D17}"/>
              </a:ext>
            </a:extLst>
          </p:cNvPr>
          <p:cNvSpPr txBox="1">
            <a:spLocks/>
          </p:cNvSpPr>
          <p:nvPr/>
        </p:nvSpPr>
        <p:spPr>
          <a:xfrm>
            <a:off x="2072966" y="5971960"/>
            <a:ext cx="3103546" cy="577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 algn="ctr"/>
            <a:r>
              <a:rPr lang="en-US" b="1" dirty="0" err="1"/>
              <a:t>TowerView</a:t>
            </a:r>
            <a:r>
              <a:rPr lang="en-US" b="1" dirty="0"/>
              <a:t>: $399 to purchase</a:t>
            </a:r>
            <a:r>
              <a:rPr lang="en-US" b="1" baseline="30000" dirty="0"/>
              <a:t> 4</a:t>
            </a:r>
            <a:endParaRPr lang="en-US" b="1" dirty="0"/>
          </a:p>
        </p:txBody>
      </p:sp>
      <p:sp>
        <p:nvSpPr>
          <p:cNvPr id="13" name="Google Shape;425;p82">
            <a:extLst>
              <a:ext uri="{FF2B5EF4-FFF2-40B4-BE49-F238E27FC236}">
                <a16:creationId xmlns:a16="http://schemas.microsoft.com/office/drawing/2014/main" id="{EEA82325-A591-448C-9B97-1DA00BFE42AB}"/>
              </a:ext>
            </a:extLst>
          </p:cNvPr>
          <p:cNvSpPr txBox="1">
            <a:spLocks/>
          </p:cNvSpPr>
          <p:nvPr/>
        </p:nvSpPr>
        <p:spPr>
          <a:xfrm>
            <a:off x="7289310" y="5971960"/>
            <a:ext cx="3103546" cy="577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 algn="ctr"/>
            <a:r>
              <a:rPr lang="en-US" b="1" dirty="0" err="1"/>
              <a:t>MedMinder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6165009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8" grpId="0" build="p"/>
      <p:bldP spid="429" grpId="0" build="p"/>
      <p:bldP spid="12" grpId="0" build="p"/>
      <p:bldP spid="1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83"/>
          <p:cNvSpPr txBox="1">
            <a:spLocks noGrp="1"/>
          </p:cNvSpPr>
          <p:nvPr>
            <p:ph type="title"/>
          </p:nvPr>
        </p:nvSpPr>
        <p:spPr>
          <a:xfrm>
            <a:off x="685800" y="685800"/>
            <a:ext cx="10817400" cy="7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oppins Medium"/>
              <a:buNone/>
            </a:pPr>
            <a:r>
              <a:rPr lang="en-US"/>
              <a:t>What qualities are necessary in a solution?</a:t>
            </a:r>
            <a:endParaRPr/>
          </a:p>
        </p:txBody>
      </p:sp>
      <p:sp>
        <p:nvSpPr>
          <p:cNvPr id="436" name="Google Shape;436;p83"/>
          <p:cNvSpPr txBox="1">
            <a:spLocks noGrp="1"/>
          </p:cNvSpPr>
          <p:nvPr>
            <p:ph type="body" idx="1"/>
          </p:nvPr>
        </p:nvSpPr>
        <p:spPr>
          <a:xfrm>
            <a:off x="1486050" y="2183700"/>
            <a:ext cx="9216900" cy="5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</a:pPr>
            <a:r>
              <a:rPr lang="en-US"/>
              <a:t>Non-prohibitive Price</a:t>
            </a:r>
            <a:endParaRPr/>
          </a:p>
        </p:txBody>
      </p:sp>
      <p:sp>
        <p:nvSpPr>
          <p:cNvPr id="437" name="Google Shape;437;p83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2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  <p:sp>
        <p:nvSpPr>
          <p:cNvPr id="438" name="Google Shape;438;p83"/>
          <p:cNvSpPr txBox="1">
            <a:spLocks noGrp="1"/>
          </p:cNvSpPr>
          <p:nvPr>
            <p:ph type="body" idx="1"/>
          </p:nvPr>
        </p:nvSpPr>
        <p:spPr>
          <a:xfrm>
            <a:off x="1486050" y="3830925"/>
            <a:ext cx="9216900" cy="5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</a:pPr>
            <a:r>
              <a:rPr lang="en-US"/>
              <a:t>Ease of Use</a:t>
            </a:r>
            <a:endParaRPr/>
          </a:p>
        </p:txBody>
      </p:sp>
      <p:sp>
        <p:nvSpPr>
          <p:cNvPr id="439" name="Google Shape;439;p83"/>
          <p:cNvSpPr txBox="1">
            <a:spLocks noGrp="1"/>
          </p:cNvSpPr>
          <p:nvPr>
            <p:ph type="body" idx="1"/>
          </p:nvPr>
        </p:nvSpPr>
        <p:spPr>
          <a:xfrm>
            <a:off x="1486050" y="5478125"/>
            <a:ext cx="9216900" cy="5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</a:pPr>
            <a:r>
              <a:rPr lang="en-US"/>
              <a:t>Scalability</a:t>
            </a:r>
            <a:endParaRPr/>
          </a:p>
        </p:txBody>
      </p:sp>
      <p:pic>
        <p:nvPicPr>
          <p:cNvPr id="440" name="Google Shape;440;p83"/>
          <p:cNvPicPr preferRelativeResize="0"/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676487" y="1344625"/>
            <a:ext cx="839025" cy="83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" name="Google Shape;441;p83"/>
          <p:cNvPicPr preferRelativeResize="0"/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676498" y="2991875"/>
            <a:ext cx="839026" cy="839042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Google Shape;442;p83"/>
          <p:cNvPicPr preferRelativeResize="0"/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676500" y="4639100"/>
            <a:ext cx="839026" cy="839024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435;p83">
            <a:extLst>
              <a:ext uri="{FF2B5EF4-FFF2-40B4-BE49-F238E27FC236}">
                <a16:creationId xmlns:a16="http://schemas.microsoft.com/office/drawing/2014/main" id="{A1E48C00-EF1E-41C5-86BF-B72FC6E723F0}"/>
              </a:ext>
            </a:extLst>
          </p:cNvPr>
          <p:cNvSpPr txBox="1">
            <a:spLocks/>
          </p:cNvSpPr>
          <p:nvPr/>
        </p:nvSpPr>
        <p:spPr>
          <a:xfrm>
            <a:off x="685632" y="4845253"/>
            <a:ext cx="10817400" cy="7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oppins Medium"/>
              <a:buNone/>
              <a:defRPr sz="23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/>
              <a:t>Our solution takes all three into account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4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-0.00278 L 0.16211 -0.24745 " pathEditMode="relative" ptsTypes="AA">
                                      <p:cBhvr>
                                        <p:cTn id="42" dur="2000" fill="hold"/>
                                        <p:tgtEl>
                                          <p:spTgt spid="4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3 -0.0007 L -0.17565 0.24467 " pathEditMode="relative" rAng="0" ptsTypes="AA">
                                      <p:cBhvr>
                                        <p:cTn id="44" dur="2000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24" y="12269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4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4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4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000"/>
                            </p:stCondLst>
                            <p:childTnLst>
                              <p:par>
                                <p:cTn id="5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6" grpId="0" build="p"/>
      <p:bldP spid="436" grpId="1" build="p"/>
      <p:bldP spid="438" grpId="0" build="p"/>
      <p:bldP spid="438" grpId="1" build="p"/>
      <p:bldP spid="439" grpId="0" build="p"/>
      <p:bldP spid="439" grpId="1" build="p"/>
      <p:bldP spid="1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84"/>
          <p:cNvSpPr txBox="1">
            <a:spLocks noGrp="1"/>
          </p:cNvSpPr>
          <p:nvPr>
            <p:ph type="ctrTitle"/>
          </p:nvPr>
        </p:nvSpPr>
        <p:spPr>
          <a:xfrm>
            <a:off x="685978" y="2769266"/>
            <a:ext cx="10820100" cy="2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Poppins SemiBold"/>
              <a:buNone/>
            </a:pPr>
            <a:r>
              <a:rPr lang="en-US" dirty="0"/>
              <a:t>Section 3</a:t>
            </a:r>
            <a:endParaRPr dirty="0"/>
          </a:p>
        </p:txBody>
      </p:sp>
      <p:sp>
        <p:nvSpPr>
          <p:cNvPr id="448" name="Google Shape;448;p84"/>
          <p:cNvSpPr txBox="1">
            <a:spLocks noGrp="1"/>
          </p:cNvSpPr>
          <p:nvPr>
            <p:ph type="subTitle" idx="1"/>
          </p:nvPr>
        </p:nvSpPr>
        <p:spPr>
          <a:xfrm>
            <a:off x="685978" y="3073332"/>
            <a:ext cx="10820100" cy="114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</a:pPr>
            <a:r>
              <a:rPr lang="en-US"/>
              <a:t>Our Solution</a:t>
            </a:r>
            <a:endParaRPr/>
          </a:p>
        </p:txBody>
      </p:sp>
      <p:sp>
        <p:nvSpPr>
          <p:cNvPr id="449" name="Google Shape;449;p84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2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4" name="Google Shape;454;p85"/>
          <p:cNvCxnSpPr/>
          <p:nvPr/>
        </p:nvCxnSpPr>
        <p:spPr>
          <a:xfrm>
            <a:off x="4454028" y="3004489"/>
            <a:ext cx="2469300" cy="300000"/>
          </a:xfrm>
          <a:prstGeom prst="straightConnector1">
            <a:avLst/>
          </a:prstGeom>
          <a:noFill/>
          <a:ln w="28575" cap="flat" cmpd="sng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</p:spPr>
      </p:cxnSp>
      <p:pic>
        <p:nvPicPr>
          <p:cNvPr id="455" name="Google Shape;455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5628" y="2419889"/>
            <a:ext cx="1297050" cy="1297050"/>
          </a:xfrm>
          <a:prstGeom prst="rect">
            <a:avLst/>
          </a:prstGeom>
          <a:noFill/>
          <a:ln>
            <a:noFill/>
          </a:ln>
        </p:spPr>
      </p:pic>
      <p:sp>
        <p:nvSpPr>
          <p:cNvPr id="456" name="Google Shape;456;p85"/>
          <p:cNvSpPr txBox="1">
            <a:spLocks noGrp="1"/>
          </p:cNvSpPr>
          <p:nvPr>
            <p:ph type="title"/>
          </p:nvPr>
        </p:nvSpPr>
        <p:spPr>
          <a:xfrm>
            <a:off x="685800" y="685800"/>
            <a:ext cx="10817400" cy="7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oppins Medium"/>
              <a:buNone/>
            </a:pPr>
            <a:r>
              <a:rPr lang="en-US" dirty="0"/>
              <a:t>Solution Components</a:t>
            </a:r>
            <a:endParaRPr dirty="0"/>
          </a:p>
        </p:txBody>
      </p:sp>
      <p:sp>
        <p:nvSpPr>
          <p:cNvPr id="457" name="Google Shape;457;p85"/>
          <p:cNvSpPr txBox="1">
            <a:spLocks noGrp="1"/>
          </p:cNvSpPr>
          <p:nvPr>
            <p:ph type="sldNum" idx="12"/>
          </p:nvPr>
        </p:nvSpPr>
        <p:spPr>
          <a:xfrm>
            <a:off x="9765992" y="6083019"/>
            <a:ext cx="2742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  <p:pic>
        <p:nvPicPr>
          <p:cNvPr id="458" name="Google Shape;458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6778" y="2553039"/>
            <a:ext cx="1297050" cy="1297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" name="Google Shape;459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84628" y="2690864"/>
            <a:ext cx="1297050" cy="1297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" name="Google Shape;460;p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19978" y="2781639"/>
            <a:ext cx="1297050" cy="1297050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p85"/>
          <p:cNvSpPr/>
          <p:nvPr/>
        </p:nvSpPr>
        <p:spPr>
          <a:xfrm>
            <a:off x="6782091" y="4898249"/>
            <a:ext cx="1459150" cy="1449425"/>
          </a:xfrm>
          <a:prstGeom prst="flowChartMagneticDisk">
            <a:avLst/>
          </a:prstGeom>
          <a:solidFill>
            <a:schemeClr val="lt2"/>
          </a:solidFill>
          <a:ln w="762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62" name="Google Shape;462;p8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64455" y="4976259"/>
            <a:ext cx="1297050" cy="12970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63" name="Google Shape;463;p85"/>
          <p:cNvCxnSpPr>
            <a:cxnSpLocks/>
            <a:stCxn id="461" idx="1"/>
            <a:endCxn id="462" idx="0"/>
          </p:cNvCxnSpPr>
          <p:nvPr/>
        </p:nvCxnSpPr>
        <p:spPr>
          <a:xfrm rot="16200000" flipH="1" flipV="1">
            <a:off x="6073318" y="3537911"/>
            <a:ext cx="78010" cy="2798686"/>
          </a:xfrm>
          <a:prstGeom prst="curvedConnector3">
            <a:avLst>
              <a:gd name="adj1" fmla="val -293039"/>
            </a:avLst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64" name="Google Shape;464;p85"/>
          <p:cNvCxnSpPr>
            <a:cxnSpLocks/>
            <a:stCxn id="462" idx="2"/>
            <a:endCxn id="461" idx="3"/>
          </p:cNvCxnSpPr>
          <p:nvPr/>
        </p:nvCxnSpPr>
        <p:spPr>
          <a:xfrm rot="16200000" flipH="1">
            <a:off x="6075141" y="4911148"/>
            <a:ext cx="74365" cy="2798686"/>
          </a:xfrm>
          <a:prstGeom prst="curvedConnector3">
            <a:avLst>
              <a:gd name="adj1" fmla="val 407403"/>
            </a:avLst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66" name="Google Shape;466;p85"/>
          <p:cNvCxnSpPr/>
          <p:nvPr/>
        </p:nvCxnSpPr>
        <p:spPr>
          <a:xfrm rot="10800000" flipH="1">
            <a:off x="4385928" y="3430064"/>
            <a:ext cx="2533800" cy="21900"/>
          </a:xfrm>
          <a:prstGeom prst="straightConnector1">
            <a:avLst/>
          </a:prstGeom>
          <a:noFill/>
          <a:ln w="28575" cap="flat" cmpd="sng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467" name="Google Shape;467;p85"/>
          <p:cNvSpPr txBox="1">
            <a:spLocks noGrp="1"/>
          </p:cNvSpPr>
          <p:nvPr>
            <p:ph type="body" idx="1"/>
          </p:nvPr>
        </p:nvSpPr>
        <p:spPr>
          <a:xfrm>
            <a:off x="5272023" y="3953224"/>
            <a:ext cx="2076900" cy="3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</a:pPr>
            <a:r>
              <a:rPr lang="en-US"/>
              <a:t>Detection Component</a:t>
            </a:r>
            <a:endParaRPr/>
          </a:p>
        </p:txBody>
      </p:sp>
      <p:sp>
        <p:nvSpPr>
          <p:cNvPr id="468" name="Google Shape;468;p85"/>
          <p:cNvSpPr txBox="1">
            <a:spLocks noGrp="1"/>
          </p:cNvSpPr>
          <p:nvPr>
            <p:ph type="body" idx="1"/>
          </p:nvPr>
        </p:nvSpPr>
        <p:spPr>
          <a:xfrm>
            <a:off x="5272043" y="6134033"/>
            <a:ext cx="2076880" cy="352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</a:pPr>
            <a:r>
              <a:rPr lang="en-US"/>
              <a:t>Update Database</a:t>
            </a:r>
            <a:endParaRPr/>
          </a:p>
        </p:txBody>
      </p:sp>
      <p:sp>
        <p:nvSpPr>
          <p:cNvPr id="469" name="Google Shape;469;p85"/>
          <p:cNvSpPr txBox="1">
            <a:spLocks noGrp="1"/>
          </p:cNvSpPr>
          <p:nvPr>
            <p:ph type="body" idx="1"/>
          </p:nvPr>
        </p:nvSpPr>
        <p:spPr>
          <a:xfrm>
            <a:off x="8727544" y="4026738"/>
            <a:ext cx="2076896" cy="352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</a:pPr>
            <a:r>
              <a:rPr lang="en-US"/>
              <a:t>Update Database</a:t>
            </a:r>
            <a:endParaRPr/>
          </a:p>
        </p:txBody>
      </p:sp>
      <p:sp>
        <p:nvSpPr>
          <p:cNvPr id="470" name="Google Shape;470;p85"/>
          <p:cNvSpPr txBox="1">
            <a:spLocks noGrp="1"/>
          </p:cNvSpPr>
          <p:nvPr>
            <p:ph type="body" idx="1"/>
          </p:nvPr>
        </p:nvSpPr>
        <p:spPr>
          <a:xfrm>
            <a:off x="4970369" y="4312666"/>
            <a:ext cx="2283908" cy="353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</a:pPr>
            <a:r>
              <a:rPr lang="en-US"/>
              <a:t>Update Application Info</a:t>
            </a:r>
            <a:endParaRPr/>
          </a:p>
        </p:txBody>
      </p:sp>
      <p:sp>
        <p:nvSpPr>
          <p:cNvPr id="33" name="Google Shape;467;p85">
            <a:extLst>
              <a:ext uri="{FF2B5EF4-FFF2-40B4-BE49-F238E27FC236}">
                <a16:creationId xmlns:a16="http://schemas.microsoft.com/office/drawing/2014/main" id="{905B3B57-22C9-4220-9166-BA61E798B9A8}"/>
              </a:ext>
            </a:extLst>
          </p:cNvPr>
          <p:cNvSpPr txBox="1">
            <a:spLocks/>
          </p:cNvSpPr>
          <p:nvPr/>
        </p:nvSpPr>
        <p:spPr>
          <a:xfrm>
            <a:off x="3984628" y="2005664"/>
            <a:ext cx="2076900" cy="3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42900" algn="l" rtl="0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42900" algn="l" rtl="0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42900" algn="l" rtl="0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42900" algn="l" rtl="0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/>
            <a:r>
              <a:rPr lang="en-US"/>
              <a:t>Modified Pill Bottles</a:t>
            </a:r>
          </a:p>
        </p:txBody>
      </p:sp>
      <p:sp>
        <p:nvSpPr>
          <p:cNvPr id="34" name="Google Shape;467;p85">
            <a:extLst>
              <a:ext uri="{FF2B5EF4-FFF2-40B4-BE49-F238E27FC236}">
                <a16:creationId xmlns:a16="http://schemas.microsoft.com/office/drawing/2014/main" id="{C38C52E4-A728-4849-AACE-AE349785A0BC}"/>
              </a:ext>
            </a:extLst>
          </p:cNvPr>
          <p:cNvSpPr txBox="1">
            <a:spLocks/>
          </p:cNvSpPr>
          <p:nvPr/>
        </p:nvSpPr>
        <p:spPr>
          <a:xfrm>
            <a:off x="6418162" y="2503230"/>
            <a:ext cx="2300681" cy="3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42900" algn="l" rtl="0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42900" algn="l" rtl="0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42900" algn="l" rtl="0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42900" algn="l" rtl="0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/>
            <a:r>
              <a:rPr lang="en-US"/>
              <a:t>Camera + Processor Unit</a:t>
            </a:r>
          </a:p>
        </p:txBody>
      </p:sp>
      <p:sp>
        <p:nvSpPr>
          <p:cNvPr id="54" name="Google Shape;468;p85">
            <a:extLst>
              <a:ext uri="{FF2B5EF4-FFF2-40B4-BE49-F238E27FC236}">
                <a16:creationId xmlns:a16="http://schemas.microsoft.com/office/drawing/2014/main" id="{BB35DB6B-9036-444F-875A-2871382008D2}"/>
              </a:ext>
            </a:extLst>
          </p:cNvPr>
          <p:cNvSpPr txBox="1">
            <a:spLocks/>
          </p:cNvSpPr>
          <p:nvPr/>
        </p:nvSpPr>
        <p:spPr>
          <a:xfrm>
            <a:off x="5083360" y="6533174"/>
            <a:ext cx="2232363" cy="352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42900" algn="l" rtl="0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42900" algn="l" rtl="0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42900" algn="l" rtl="0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42900" algn="l" rtl="0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/>
            <a:r>
              <a:rPr lang="en-US"/>
              <a:t>Application Component</a:t>
            </a:r>
          </a:p>
        </p:txBody>
      </p:sp>
      <p:cxnSp>
        <p:nvCxnSpPr>
          <p:cNvPr id="57" name="Google Shape;465;p85">
            <a:extLst>
              <a:ext uri="{FF2B5EF4-FFF2-40B4-BE49-F238E27FC236}">
                <a16:creationId xmlns:a16="http://schemas.microsoft.com/office/drawing/2014/main" id="{8EB85751-E8BB-4252-BD00-1630E79A5A44}"/>
              </a:ext>
            </a:extLst>
          </p:cNvPr>
          <p:cNvCxnSpPr>
            <a:cxnSpLocks/>
          </p:cNvCxnSpPr>
          <p:nvPr/>
        </p:nvCxnSpPr>
        <p:spPr>
          <a:xfrm>
            <a:off x="8304804" y="2303089"/>
            <a:ext cx="81050" cy="3397763"/>
          </a:xfrm>
          <a:prstGeom prst="curvedConnector3">
            <a:avLst>
              <a:gd name="adj1" fmla="val 382048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4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7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47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-3.7037E-6 L 3.54167E-6 -0.19074 " pathEditMode="relative" rAng="0" ptsTypes="AA">
                                      <p:cBhvr>
                                        <p:cTn id="63" dur="2000" fill="hold"/>
                                        <p:tgtEl>
                                          <p:spTgt spid="4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9537"/>
                                    </p:animMotion>
                                  </p:childTnLst>
                                </p:cTn>
                              </p:par>
                              <p:par>
                                <p:cTn id="64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2.22222E-6 L 2.08333E-6 -0.19977 " pathEditMode="relative" rAng="0" ptsTypes="AA">
                                      <p:cBhvr>
                                        <p:cTn id="65" dur="2000" fill="hold"/>
                                        <p:tgtEl>
                                          <p:spTgt spid="4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0000"/>
                                    </p:animMotion>
                                  </p:childTnLst>
                                </p:cTn>
                              </p:par>
                              <p:par>
                                <p:cTn id="66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3.33333E-6 L -3.125E-6 -0.20255 " pathEditMode="relative" rAng="0" ptsTypes="AA">
                                      <p:cBhvr>
                                        <p:cTn id="67" dur="2000" fill="hold"/>
                                        <p:tgtEl>
                                          <p:spTgt spid="4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0139"/>
                                    </p:animMotion>
                                  </p:childTnLst>
                                </p:cTn>
                              </p:par>
                              <p:par>
                                <p:cTn id="68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4.44444E-6 L 2.08333E-6 -0.20139 " pathEditMode="relative" rAng="0" ptsTypes="AA">
                                      <p:cBhvr>
                                        <p:cTn id="69" dur="2000" fill="hold"/>
                                        <p:tgtEl>
                                          <p:spTgt spid="4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0069"/>
                                    </p:animMotion>
                                  </p:childTnLst>
                                </p:cTn>
                              </p:par>
                              <p:par>
                                <p:cTn id="70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7.5E-6 -4.44444E-6 L -7.5E-6 -0.19676 " pathEditMode="fixed" rAng="0" ptsTypes="AA">
                                      <p:cBhvr>
                                        <p:cTn id="71" dur="2000" fill="hold"/>
                                        <p:tgtEl>
                                          <p:spTgt spid="4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9838"/>
                                    </p:animMotion>
                                  </p:childTnLst>
                                </p:cTn>
                              </p:par>
                              <p:par>
                                <p:cTn id="72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3.7037E-7 L -1.875E-6 -0.19838 " pathEditMode="relative" rAng="0" ptsTypes="AA">
                                      <p:cBhvr>
                                        <p:cTn id="73" dur="2000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9931"/>
                                    </p:animMotion>
                                  </p:childTnLst>
                                </p:cTn>
                              </p:par>
                              <p:par>
                                <p:cTn id="74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-4.44444E-6 L -4.79167E-6 -0.21759 " pathEditMode="relative" rAng="0" ptsTypes="AA">
                                      <p:cBhvr>
                                        <p:cTn id="75" dur="2000" fill="hold"/>
                                        <p:tgtEl>
                                          <p:spTgt spid="4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088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2000"/>
                            </p:stCondLst>
                            <p:childTnLst>
                              <p:par>
                                <p:cTn id="7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4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4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4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4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4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4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4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4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4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4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4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4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4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1" grpId="0" animBg="1"/>
      <p:bldP spid="467" grpId="0" build="p"/>
      <p:bldP spid="467" grpId="1" build="p"/>
      <p:bldP spid="468" grpId="0" build="p"/>
      <p:bldP spid="469" grpId="0" build="p"/>
      <p:bldP spid="470" grpId="0" build="p"/>
      <p:bldP spid="33" grpId="0"/>
      <p:bldP spid="33" grpId="1"/>
      <p:bldP spid="34" grpId="0"/>
      <p:bldP spid="34" grpId="1"/>
      <p:bldP spid="5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87"/>
          <p:cNvSpPr txBox="1">
            <a:spLocks noGrp="1"/>
          </p:cNvSpPr>
          <p:nvPr>
            <p:ph type="title"/>
          </p:nvPr>
        </p:nvSpPr>
        <p:spPr>
          <a:xfrm>
            <a:off x="685800" y="609600"/>
            <a:ext cx="10817400" cy="7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oppins Medium"/>
              <a:buNone/>
            </a:pPr>
            <a:r>
              <a:rPr lang="en-US"/>
              <a:t>Addressing Problem</a:t>
            </a:r>
            <a:endParaRPr/>
          </a:p>
        </p:txBody>
      </p:sp>
      <p:sp>
        <p:nvSpPr>
          <p:cNvPr id="485" name="Google Shape;485;p87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2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  <p:pic>
        <p:nvPicPr>
          <p:cNvPr id="497" name="Google Shape;497;p87"/>
          <p:cNvPicPr preferRelativeResize="0"/>
          <p:nvPr/>
        </p:nvPicPr>
        <p:blipFill>
          <a:blip r:embed="rId3">
            <a:alphaModFix/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28577" y="4021577"/>
            <a:ext cx="839025" cy="83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8" name="Google Shape;498;p87"/>
          <p:cNvPicPr preferRelativeResize="0"/>
          <p:nvPr/>
        </p:nvPicPr>
        <p:blipFill>
          <a:blip r:embed="rId4">
            <a:alphaModFix/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30098" y="4983025"/>
            <a:ext cx="839026" cy="839042"/>
          </a:xfrm>
          <a:prstGeom prst="rect">
            <a:avLst/>
          </a:prstGeom>
          <a:noFill/>
          <a:ln>
            <a:noFill/>
          </a:ln>
        </p:spPr>
      </p:pic>
      <p:pic>
        <p:nvPicPr>
          <p:cNvPr id="499" name="Google Shape;499;p87"/>
          <p:cNvPicPr preferRelativeResize="0"/>
          <p:nvPr/>
        </p:nvPicPr>
        <p:blipFill>
          <a:blip r:embed="rId5">
            <a:alphaModFix/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30100" y="5944450"/>
            <a:ext cx="839026" cy="839024"/>
          </a:xfrm>
          <a:prstGeom prst="rect">
            <a:avLst/>
          </a:prstGeom>
          <a:noFill/>
          <a:ln>
            <a:noFill/>
          </a:ln>
        </p:spPr>
      </p:pic>
      <p:sp>
        <p:nvSpPr>
          <p:cNvPr id="500" name="Google Shape;500;p87"/>
          <p:cNvSpPr txBox="1">
            <a:spLocks noGrp="1"/>
          </p:cNvSpPr>
          <p:nvPr>
            <p:ph type="body" idx="1"/>
          </p:nvPr>
        </p:nvSpPr>
        <p:spPr>
          <a:xfrm>
            <a:off x="1102075" y="4136933"/>
            <a:ext cx="10817400" cy="6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</a:pPr>
            <a:r>
              <a:rPr lang="en-US"/>
              <a:t>Low-cost components allow for an affordable selling price</a:t>
            </a:r>
            <a:endParaRPr/>
          </a:p>
        </p:txBody>
      </p:sp>
      <p:sp>
        <p:nvSpPr>
          <p:cNvPr id="501" name="Google Shape;501;p87"/>
          <p:cNvSpPr txBox="1">
            <a:spLocks noGrp="1"/>
          </p:cNvSpPr>
          <p:nvPr>
            <p:ph type="body" idx="1"/>
          </p:nvPr>
        </p:nvSpPr>
        <p:spPr>
          <a:xfrm>
            <a:off x="1102075" y="5127533"/>
            <a:ext cx="10817400" cy="6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</a:pPr>
            <a:r>
              <a:rPr lang="en-US"/>
              <a:t>After initial setup, no extra steps are required on the user’s side</a:t>
            </a:r>
            <a:endParaRPr/>
          </a:p>
        </p:txBody>
      </p:sp>
      <p:sp>
        <p:nvSpPr>
          <p:cNvPr id="502" name="Google Shape;502;p87"/>
          <p:cNvSpPr txBox="1">
            <a:spLocks noGrp="1"/>
          </p:cNvSpPr>
          <p:nvPr>
            <p:ph type="body" idx="1"/>
          </p:nvPr>
        </p:nvSpPr>
        <p:spPr>
          <a:xfrm>
            <a:off x="1102075" y="6118133"/>
            <a:ext cx="10817400" cy="6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</a:pPr>
            <a:r>
              <a:rPr lang="en-US"/>
              <a:t>More medications can be added without the need to purchase additional hardware</a:t>
            </a:r>
            <a:endParaRPr/>
          </a:p>
        </p:txBody>
      </p:sp>
      <p:cxnSp>
        <p:nvCxnSpPr>
          <p:cNvPr id="22" name="Google Shape;454;p85">
            <a:extLst>
              <a:ext uri="{FF2B5EF4-FFF2-40B4-BE49-F238E27FC236}">
                <a16:creationId xmlns:a16="http://schemas.microsoft.com/office/drawing/2014/main" id="{57C7E646-9F77-49F9-8F25-C9A58FDEC3C6}"/>
              </a:ext>
            </a:extLst>
          </p:cNvPr>
          <p:cNvCxnSpPr>
            <a:cxnSpLocks/>
          </p:cNvCxnSpPr>
          <p:nvPr/>
        </p:nvCxnSpPr>
        <p:spPr>
          <a:xfrm>
            <a:off x="4553646" y="2104070"/>
            <a:ext cx="2469300" cy="300000"/>
          </a:xfrm>
          <a:prstGeom prst="straightConnector1">
            <a:avLst/>
          </a:prstGeom>
          <a:noFill/>
          <a:ln w="28575" cap="flat" cmpd="sng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</p:spPr>
      </p:cxnSp>
      <p:pic>
        <p:nvPicPr>
          <p:cNvPr id="23" name="Google Shape;455;p85">
            <a:extLst>
              <a:ext uri="{FF2B5EF4-FFF2-40B4-BE49-F238E27FC236}">
                <a16:creationId xmlns:a16="http://schemas.microsoft.com/office/drawing/2014/main" id="{1C22DA06-5129-4330-BEC4-BB925C9907B0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65246" y="1519470"/>
            <a:ext cx="1297050" cy="1297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458;p85">
            <a:extLst>
              <a:ext uri="{FF2B5EF4-FFF2-40B4-BE49-F238E27FC236}">
                <a16:creationId xmlns:a16="http://schemas.microsoft.com/office/drawing/2014/main" id="{8FC319FB-3EFD-4820-8DD3-49055D87E1BA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76396" y="1652620"/>
            <a:ext cx="1297050" cy="1297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459;p85">
            <a:extLst>
              <a:ext uri="{FF2B5EF4-FFF2-40B4-BE49-F238E27FC236}">
                <a16:creationId xmlns:a16="http://schemas.microsoft.com/office/drawing/2014/main" id="{BF4C8045-96AA-431D-AECF-AD4445594EBB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84246" y="1790445"/>
            <a:ext cx="1297050" cy="1297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460;p85">
            <a:extLst>
              <a:ext uri="{FF2B5EF4-FFF2-40B4-BE49-F238E27FC236}">
                <a16:creationId xmlns:a16="http://schemas.microsoft.com/office/drawing/2014/main" id="{8B3A515F-B045-4B61-BEAB-453B9418F62F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019596" y="1881220"/>
            <a:ext cx="1297050" cy="129705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461;p85">
            <a:extLst>
              <a:ext uri="{FF2B5EF4-FFF2-40B4-BE49-F238E27FC236}">
                <a16:creationId xmlns:a16="http://schemas.microsoft.com/office/drawing/2014/main" id="{4842E0FB-566B-42C0-A443-14112283C577}"/>
              </a:ext>
            </a:extLst>
          </p:cNvPr>
          <p:cNvSpPr/>
          <p:nvPr/>
        </p:nvSpPr>
        <p:spPr>
          <a:xfrm>
            <a:off x="6890908" y="3970123"/>
            <a:ext cx="1459150" cy="1449425"/>
          </a:xfrm>
          <a:prstGeom prst="flowChartMagneticDisk">
            <a:avLst/>
          </a:prstGeom>
          <a:solidFill>
            <a:schemeClr val="lt2"/>
          </a:solidFill>
          <a:ln w="762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9" name="Google Shape;462;p85">
            <a:extLst>
              <a:ext uri="{FF2B5EF4-FFF2-40B4-BE49-F238E27FC236}">
                <a16:creationId xmlns:a16="http://schemas.microsoft.com/office/drawing/2014/main" id="{FC78CA61-E8E2-4EB9-B5A3-B00E6CD8E3A8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173272" y="4048133"/>
            <a:ext cx="1297050" cy="12970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" name="Google Shape;463;p85">
            <a:extLst>
              <a:ext uri="{FF2B5EF4-FFF2-40B4-BE49-F238E27FC236}">
                <a16:creationId xmlns:a16="http://schemas.microsoft.com/office/drawing/2014/main" id="{8EB82AC2-BC66-4959-AA0B-208A207C0279}"/>
              </a:ext>
            </a:extLst>
          </p:cNvPr>
          <p:cNvCxnSpPr>
            <a:cxnSpLocks/>
            <a:stCxn id="28" idx="1"/>
            <a:endCxn id="29" idx="0"/>
          </p:cNvCxnSpPr>
          <p:nvPr/>
        </p:nvCxnSpPr>
        <p:spPr>
          <a:xfrm rot="16200000" flipH="1" flipV="1">
            <a:off x="6182135" y="2609785"/>
            <a:ext cx="78010" cy="2798686"/>
          </a:xfrm>
          <a:prstGeom prst="curvedConnector3">
            <a:avLst>
              <a:gd name="adj1" fmla="val -293039"/>
            </a:avLst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1" name="Google Shape;464;p85">
            <a:extLst>
              <a:ext uri="{FF2B5EF4-FFF2-40B4-BE49-F238E27FC236}">
                <a16:creationId xmlns:a16="http://schemas.microsoft.com/office/drawing/2014/main" id="{CE97584B-18C5-4076-ADB3-32105687814B}"/>
              </a:ext>
            </a:extLst>
          </p:cNvPr>
          <p:cNvCxnSpPr>
            <a:cxnSpLocks/>
            <a:stCxn id="29" idx="2"/>
            <a:endCxn id="28" idx="3"/>
          </p:cNvCxnSpPr>
          <p:nvPr/>
        </p:nvCxnSpPr>
        <p:spPr>
          <a:xfrm rot="16200000" flipH="1">
            <a:off x="6183958" y="3983022"/>
            <a:ext cx="74365" cy="2798686"/>
          </a:xfrm>
          <a:prstGeom prst="curvedConnector3">
            <a:avLst>
              <a:gd name="adj1" fmla="val 407403"/>
            </a:avLst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2" name="Google Shape;466;p85">
            <a:extLst>
              <a:ext uri="{FF2B5EF4-FFF2-40B4-BE49-F238E27FC236}">
                <a16:creationId xmlns:a16="http://schemas.microsoft.com/office/drawing/2014/main" id="{A670A3DB-FD0B-421C-96A9-20EF89EA8EBA}"/>
              </a:ext>
            </a:extLst>
          </p:cNvPr>
          <p:cNvCxnSpPr>
            <a:cxnSpLocks/>
          </p:cNvCxnSpPr>
          <p:nvPr/>
        </p:nvCxnSpPr>
        <p:spPr>
          <a:xfrm flipV="1">
            <a:off x="4485546" y="2529645"/>
            <a:ext cx="2533800" cy="21900"/>
          </a:xfrm>
          <a:prstGeom prst="straightConnector1">
            <a:avLst/>
          </a:prstGeom>
          <a:noFill/>
          <a:ln w="28575" cap="flat" cmpd="sng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33" name="Google Shape;467;p85">
            <a:extLst>
              <a:ext uri="{FF2B5EF4-FFF2-40B4-BE49-F238E27FC236}">
                <a16:creationId xmlns:a16="http://schemas.microsoft.com/office/drawing/2014/main" id="{4255B6DC-642D-464D-9D93-4F32A5CA823F}"/>
              </a:ext>
            </a:extLst>
          </p:cNvPr>
          <p:cNvSpPr txBox="1">
            <a:spLocks/>
          </p:cNvSpPr>
          <p:nvPr/>
        </p:nvSpPr>
        <p:spPr>
          <a:xfrm>
            <a:off x="5371641" y="3052805"/>
            <a:ext cx="2076900" cy="3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42900" algn="l" rtl="0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42900" algn="l" rtl="0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42900" algn="l" rtl="0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42900" algn="l" rtl="0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/>
            <a:r>
              <a:rPr lang="en-US"/>
              <a:t>Detection Component</a:t>
            </a:r>
          </a:p>
        </p:txBody>
      </p:sp>
      <p:sp>
        <p:nvSpPr>
          <p:cNvPr id="39" name="Google Shape;468;p85">
            <a:extLst>
              <a:ext uri="{FF2B5EF4-FFF2-40B4-BE49-F238E27FC236}">
                <a16:creationId xmlns:a16="http://schemas.microsoft.com/office/drawing/2014/main" id="{2A267DA0-EC13-481F-81A9-2C4FB1DB271D}"/>
              </a:ext>
            </a:extLst>
          </p:cNvPr>
          <p:cNvSpPr txBox="1">
            <a:spLocks/>
          </p:cNvSpPr>
          <p:nvPr/>
        </p:nvSpPr>
        <p:spPr>
          <a:xfrm>
            <a:off x="5192177" y="5605048"/>
            <a:ext cx="2232363" cy="352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42900" algn="l" rtl="0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42900" algn="l" rtl="0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42900" algn="l" rtl="0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42900" algn="l" rtl="0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/>
            <a:r>
              <a:rPr lang="en-US"/>
              <a:t>Application Component</a:t>
            </a:r>
          </a:p>
        </p:txBody>
      </p:sp>
      <p:cxnSp>
        <p:nvCxnSpPr>
          <p:cNvPr id="52" name="Google Shape;465;p85">
            <a:extLst>
              <a:ext uri="{FF2B5EF4-FFF2-40B4-BE49-F238E27FC236}">
                <a16:creationId xmlns:a16="http://schemas.microsoft.com/office/drawing/2014/main" id="{2AF958DA-71F2-4CD7-ACC6-D0A79097B0C2}"/>
              </a:ext>
            </a:extLst>
          </p:cNvPr>
          <p:cNvCxnSpPr>
            <a:cxnSpLocks/>
            <a:stCxn id="27" idx="3"/>
            <a:endCxn id="28" idx="4"/>
          </p:cNvCxnSpPr>
          <p:nvPr/>
        </p:nvCxnSpPr>
        <p:spPr>
          <a:xfrm>
            <a:off x="8316646" y="2529745"/>
            <a:ext cx="33412" cy="2165091"/>
          </a:xfrm>
          <a:prstGeom prst="curvedConnector3">
            <a:avLst>
              <a:gd name="adj1" fmla="val 784185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0.00046 L 0.24908 -0.19259 " pathEditMode="relative" rAng="0" ptsTypes="AA">
                                      <p:cBhvr>
                                        <p:cTn id="4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448" y="-9653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0 L 0.24908 -0.19306 " pathEditMode="relative" rAng="0" ptsTypes="AA">
                                      <p:cBhvr>
                                        <p:cTn id="4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13" y="-9653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0 L 0.24908 -0.19306 " pathEditMode="relative" rAng="0" ptsTypes="AA">
                                      <p:cBhvr>
                                        <p:cTn id="5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13" y="-9653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0 L 0.24908 -0.19306 " pathEditMode="relative" rAng="0" ptsTypes="AA">
                                      <p:cBhvr>
                                        <p:cTn id="5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13" y="-9653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0 L 0.24908 -0.19306 " pathEditMode="relative" rAng="0" ptsTypes="AA">
                                      <p:cBhvr>
                                        <p:cTn id="55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13" y="-9653"/>
                                    </p:animMotion>
                                  </p:childTnLst>
                                </p:cTn>
                              </p:par>
                              <p:par>
                                <p:cTn id="56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0 L 0.24908 -0.19306 " pathEditMode="relative" rAng="0" ptsTypes="AA">
                                      <p:cBhvr>
                                        <p:cTn id="57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13" y="-9653"/>
                                    </p:animMotion>
                                  </p:childTnLst>
                                </p:cTn>
                              </p:par>
                              <p:par>
                                <p:cTn id="58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0 L 0.24908 -0.19306 " pathEditMode="relative" rAng="0" ptsTypes="AA">
                                      <p:cBhvr>
                                        <p:cTn id="5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13" y="-9653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0 L 0.24908 -0.19306 " pathEditMode="relative" rAng="0" ptsTypes="AA">
                                      <p:cBhvr>
                                        <p:cTn id="61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13" y="-9653"/>
                                    </p:animMotion>
                                  </p:childTnLst>
                                </p:cTn>
                              </p:par>
                              <p:par>
                                <p:cTn id="62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0 L 0.24908 -0.19306 " pathEditMode="relative" rAng="0" ptsTypes="AA">
                                      <p:cBhvr>
                                        <p:cTn id="6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13" y="-9653"/>
                                    </p:animMotion>
                                  </p:childTnLst>
                                </p:cTn>
                              </p:par>
                              <p:par>
                                <p:cTn id="64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0 L 0.24908 -0.19306 " pathEditMode="relative" rAng="0" ptsTypes="AA">
                                      <p:cBhvr>
                                        <p:cTn id="6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13" y="-9653"/>
                                    </p:animMotion>
                                  </p:childTnLst>
                                </p:cTn>
                              </p:par>
                              <p:par>
                                <p:cTn id="66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0 L 0.24908 -0.19306 " pathEditMode="relative" rAng="0" ptsTypes="AA">
                                      <p:cBhvr>
                                        <p:cTn id="6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13" y="-9653"/>
                                    </p:animMotion>
                                  </p:childTnLst>
                                </p:cTn>
                              </p:par>
                              <p:par>
                                <p:cTn id="68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0.00046 L 0.24908 -0.19259 " pathEditMode="relative" rAng="0" ptsTypes="AA">
                                      <p:cBhvr>
                                        <p:cTn id="6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448" y="-9653"/>
                                    </p:animMotion>
                                  </p:childTnLst>
                                </p:cTn>
                              </p:par>
                              <p:par>
                                <p:cTn id="70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0 L 0.24908 -0.19306 " pathEditMode="relative" rAng="0" ptsTypes="AA">
                                      <p:cBhvr>
                                        <p:cTn id="71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13" y="-965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4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4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4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000"/>
                            </p:stCondLst>
                            <p:childTnLst>
                              <p:par>
                                <p:cTn id="8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5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4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4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4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000"/>
                            </p:stCondLst>
                            <p:childTnLst>
                              <p:par>
                                <p:cTn id="9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5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1000"/>
                                        <p:tgtEl>
                                          <p:spTgt spid="4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4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4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1000"/>
                            </p:stCondLst>
                            <p:childTnLst>
                              <p:par>
                                <p:cTn id="10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5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4713 -0.19213 L 0.00078 0.10394 " pathEditMode="relative" ptsTypes="AA">
                                      <p:cBhvr>
                                        <p:cTn id="108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4714 -0.19259 L 0.00078 0.10347 " pathEditMode="relative" rAng="0" ptsTypes="AA">
                                      <p:cBhvr>
                                        <p:cTn id="110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318" y="14792"/>
                                    </p:animMotion>
                                  </p:childTnLst>
                                </p:cTn>
                              </p:par>
                              <p:par>
                                <p:cTn id="11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4713 -0.19213 L 0.00078 0.10394 " pathEditMode="relative" ptsTypes="AA">
                                      <p:cBhvr>
                                        <p:cTn id="112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4713 -0.19213 L 0.00078 0.10394 " pathEditMode="relative" ptsTypes="AA">
                                      <p:cBhvr>
                                        <p:cTn id="114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4713 -0.19213 L 0.00078 0.10394 " pathEditMode="relative" ptsTypes="AA">
                                      <p:cBhvr>
                                        <p:cTn id="116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4713 -0.19213 L 0.00078 0.10394 " pathEditMode="relative" ptsTypes="AA">
                                      <p:cBhvr>
                                        <p:cTn id="118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9" presetID="0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4713 -0.19213 L 0.00078 0.10394 " pathEditMode="relative" ptsTypes="AA">
                                      <p:cBhvr>
                                        <p:cTn id="120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0" dur="1000"/>
                                        <p:tgtEl>
                                          <p:spTgt spid="4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1" dur="1000"/>
                                        <p:tgtEl>
                                          <p:spTgt spid="4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1000"/>
                                        <p:tgtEl>
                                          <p:spTgt spid="4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5" dur="1000"/>
                                        <p:tgtEl>
                                          <p:spTgt spid="5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6" dur="1000"/>
                                        <p:tgtEl>
                                          <p:spTgt spid="5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1000"/>
                                        <p:tgtEl>
                                          <p:spTgt spid="5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0" dur="1000"/>
                                        <p:tgtEl>
                                          <p:spTgt spid="4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1" dur="1000"/>
                                        <p:tgtEl>
                                          <p:spTgt spid="4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1000"/>
                                        <p:tgtEl>
                                          <p:spTgt spid="4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5" dur="1000"/>
                                        <p:tgtEl>
                                          <p:spTgt spid="5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6" dur="1000"/>
                                        <p:tgtEl>
                                          <p:spTgt spid="5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1000"/>
                                        <p:tgtEl>
                                          <p:spTgt spid="5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0" dur="1000"/>
                                        <p:tgtEl>
                                          <p:spTgt spid="4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1" dur="1000"/>
                                        <p:tgtEl>
                                          <p:spTgt spid="4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1000"/>
                                        <p:tgtEl>
                                          <p:spTgt spid="4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4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5" dur="1000"/>
                                        <p:tgtEl>
                                          <p:spTgt spid="5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6" dur="1000"/>
                                        <p:tgtEl>
                                          <p:spTgt spid="5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7" dur="1000"/>
                                        <p:tgtEl>
                                          <p:spTgt spid="5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" fill="hold">
                            <p:stCondLst>
                              <p:cond delay="2000"/>
                            </p:stCondLst>
                            <p:childTnLst>
                              <p:par>
                                <p:cTn id="170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0" grpId="0" build="p"/>
      <p:bldP spid="500" grpId="1" build="p"/>
      <p:bldP spid="501" grpId="0" build="p"/>
      <p:bldP spid="501" grpId="1" build="p"/>
      <p:bldP spid="502" grpId="0" build="p"/>
      <p:bldP spid="502" grpId="1" build="p"/>
      <p:bldP spid="28" grpId="0" animBg="1"/>
      <p:bldP spid="28" grpId="1" animBg="1"/>
      <p:bldP spid="28" grpId="2" animBg="1"/>
      <p:bldP spid="33" grpId="0"/>
      <p:bldP spid="33" grpId="1"/>
      <p:bldP spid="33" grpId="2"/>
      <p:bldP spid="33" grpId="3"/>
      <p:bldP spid="39" grpId="0"/>
      <p:bldP spid="39" grpId="1"/>
      <p:bldP spid="39" grpId="2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88"/>
          <p:cNvSpPr txBox="1">
            <a:spLocks noGrp="1"/>
          </p:cNvSpPr>
          <p:nvPr>
            <p:ph type="title"/>
          </p:nvPr>
        </p:nvSpPr>
        <p:spPr>
          <a:xfrm>
            <a:off x="685800" y="685800"/>
            <a:ext cx="10817400" cy="7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oppins Medium"/>
              <a:buNone/>
            </a:pPr>
            <a:r>
              <a:rPr lang="en-US"/>
              <a:t>Retroreflective Tape</a:t>
            </a:r>
            <a:endParaRPr/>
          </a:p>
        </p:txBody>
      </p:sp>
      <p:sp>
        <p:nvSpPr>
          <p:cNvPr id="509" name="Google Shape;509;p88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2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  <p:pic>
        <p:nvPicPr>
          <p:cNvPr id="511" name="Google Shape;511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7667300" y="2927504"/>
            <a:ext cx="1581800" cy="1606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12" name="Google Shape;512;p88"/>
          <p:cNvCxnSpPr/>
          <p:nvPr/>
        </p:nvCxnSpPr>
        <p:spPr>
          <a:xfrm>
            <a:off x="4388800" y="3520904"/>
            <a:ext cx="3395100" cy="0"/>
          </a:xfrm>
          <a:prstGeom prst="straightConnector1">
            <a:avLst/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513" name="Google Shape;513;p88"/>
          <p:cNvCxnSpPr/>
          <p:nvPr/>
        </p:nvCxnSpPr>
        <p:spPr>
          <a:xfrm>
            <a:off x="4388800" y="3825704"/>
            <a:ext cx="3395100" cy="0"/>
          </a:xfrm>
          <a:prstGeom prst="straightConnector1">
            <a:avLst/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514" name="Google Shape;514;p88"/>
          <p:cNvCxnSpPr/>
          <p:nvPr/>
        </p:nvCxnSpPr>
        <p:spPr>
          <a:xfrm>
            <a:off x="4541200" y="3978104"/>
            <a:ext cx="3395100" cy="0"/>
          </a:xfrm>
          <a:prstGeom prst="straightConnector1">
            <a:avLst/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15" name="Google Shape;515;p88"/>
          <p:cNvCxnSpPr/>
          <p:nvPr/>
        </p:nvCxnSpPr>
        <p:spPr>
          <a:xfrm>
            <a:off x="4541200" y="3673304"/>
            <a:ext cx="3395100" cy="0"/>
          </a:xfrm>
          <a:prstGeom prst="straightConnector1">
            <a:avLst/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16" name="Google Shape;516;p88"/>
          <p:cNvCxnSpPr/>
          <p:nvPr/>
        </p:nvCxnSpPr>
        <p:spPr>
          <a:xfrm flipH="1">
            <a:off x="2848600" y="3720329"/>
            <a:ext cx="642000" cy="1362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517" name="Google Shape;517;p88"/>
          <p:cNvSpPr txBox="1">
            <a:spLocks noGrp="1"/>
          </p:cNvSpPr>
          <p:nvPr>
            <p:ph type="body" idx="1"/>
          </p:nvPr>
        </p:nvSpPr>
        <p:spPr>
          <a:xfrm>
            <a:off x="1050600" y="3796538"/>
            <a:ext cx="2037900" cy="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</a:pPr>
            <a:r>
              <a:rPr lang="en-US"/>
              <a:t>Retroreflective tape</a:t>
            </a:r>
            <a:endParaRPr/>
          </a:p>
        </p:txBody>
      </p:sp>
      <p:pic>
        <p:nvPicPr>
          <p:cNvPr id="14" name="Google Shape;459;p85">
            <a:extLst>
              <a:ext uri="{FF2B5EF4-FFF2-40B4-BE49-F238E27FC236}">
                <a16:creationId xmlns:a16="http://schemas.microsoft.com/office/drawing/2014/main" id="{99ADFFA1-7769-4066-B935-FB07C8DA938B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49261" y="2998009"/>
            <a:ext cx="1297050" cy="129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7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13" t="2650" r="8439" b="22704"/>
          <a:stretch>
            <a:fillRect/>
          </a:stretch>
        </p:blipFill>
        <p:spPr bwMode="auto">
          <a:xfrm>
            <a:off x="3515850" y="1449050"/>
            <a:ext cx="2122500" cy="2181600"/>
          </a:xfrm>
          <a:custGeom>
            <a:avLst/>
            <a:gdLst>
              <a:gd name="connsiteX0" fmla="*/ 1061250 w 2122500"/>
              <a:gd name="connsiteY0" fmla="*/ 0 h 2181600"/>
              <a:gd name="connsiteX1" fmla="*/ 2122500 w 2122500"/>
              <a:gd name="connsiteY1" fmla="*/ 1090800 h 2181600"/>
              <a:gd name="connsiteX2" fmla="*/ 1061250 w 2122500"/>
              <a:gd name="connsiteY2" fmla="*/ 2181600 h 2181600"/>
              <a:gd name="connsiteX3" fmla="*/ 0 w 2122500"/>
              <a:gd name="connsiteY3" fmla="*/ 1090800 h 2181600"/>
              <a:gd name="connsiteX4" fmla="*/ 1061250 w 2122500"/>
              <a:gd name="connsiteY4" fmla="*/ 0 h 218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22500" h="2181600">
                <a:moveTo>
                  <a:pt x="1061250" y="0"/>
                </a:moveTo>
                <a:cubicBezTo>
                  <a:pt x="1647362" y="0"/>
                  <a:pt x="2122500" y="488368"/>
                  <a:pt x="2122500" y="1090800"/>
                </a:cubicBezTo>
                <a:cubicBezTo>
                  <a:pt x="2122500" y="1693232"/>
                  <a:pt x="1647362" y="2181600"/>
                  <a:pt x="1061250" y="2181600"/>
                </a:cubicBezTo>
                <a:cubicBezTo>
                  <a:pt x="475138" y="2181600"/>
                  <a:pt x="0" y="1693232"/>
                  <a:pt x="0" y="1090800"/>
                </a:cubicBezTo>
                <a:cubicBezTo>
                  <a:pt x="0" y="488368"/>
                  <a:pt x="475138" y="0"/>
                  <a:pt x="1061250" y="0"/>
                </a:cubicBez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6" name="Google Shape;366;p76"/>
          <p:cNvSpPr/>
          <p:nvPr/>
        </p:nvSpPr>
        <p:spPr>
          <a:xfrm>
            <a:off x="1466088" y="0"/>
            <a:ext cx="9262872" cy="6858000"/>
          </a:xfrm>
          <a:custGeom>
            <a:avLst/>
            <a:gdLst/>
            <a:ahLst/>
            <a:cxnLst/>
            <a:rect l="l" t="t" r="r" b="b"/>
            <a:pathLst>
              <a:path w="9262872" h="6858000" extrusionOk="0">
                <a:moveTo>
                  <a:pt x="7426894" y="0"/>
                </a:moveTo>
                <a:lnTo>
                  <a:pt x="7744669" y="0"/>
                </a:lnTo>
                <a:lnTo>
                  <a:pt x="7745509" y="728"/>
                </a:lnTo>
                <a:cubicBezTo>
                  <a:pt x="8677657" y="847946"/>
                  <a:pt x="9262872" y="2070131"/>
                  <a:pt x="9262872" y="3429000"/>
                </a:cubicBezTo>
                <a:cubicBezTo>
                  <a:pt x="9262872" y="4787869"/>
                  <a:pt x="8677657" y="6010054"/>
                  <a:pt x="7745509" y="6857273"/>
                </a:cubicBezTo>
                <a:lnTo>
                  <a:pt x="7744669" y="6858000"/>
                </a:lnTo>
                <a:lnTo>
                  <a:pt x="7426894" y="6858000"/>
                </a:lnTo>
                <a:lnTo>
                  <a:pt x="7446589" y="6842530"/>
                </a:lnTo>
                <a:cubicBezTo>
                  <a:pt x="8430188" y="6031161"/>
                  <a:pt x="9057132" y="4803262"/>
                  <a:pt x="9057132" y="3429000"/>
                </a:cubicBezTo>
                <a:cubicBezTo>
                  <a:pt x="9057132" y="2054738"/>
                  <a:pt x="8430188" y="826840"/>
                  <a:pt x="7446589" y="15471"/>
                </a:cubicBezTo>
                <a:close/>
                <a:moveTo>
                  <a:pt x="1518203" y="0"/>
                </a:moveTo>
                <a:lnTo>
                  <a:pt x="1835978" y="0"/>
                </a:lnTo>
                <a:lnTo>
                  <a:pt x="1816283" y="15471"/>
                </a:lnTo>
                <a:cubicBezTo>
                  <a:pt x="832684" y="826840"/>
                  <a:pt x="205740" y="2054738"/>
                  <a:pt x="205740" y="3429000"/>
                </a:cubicBezTo>
                <a:cubicBezTo>
                  <a:pt x="205740" y="4803262"/>
                  <a:pt x="832684" y="6031161"/>
                  <a:pt x="1816283" y="6842530"/>
                </a:cubicBezTo>
                <a:lnTo>
                  <a:pt x="1835978" y="6858000"/>
                </a:lnTo>
                <a:lnTo>
                  <a:pt x="1518203" y="6858000"/>
                </a:lnTo>
                <a:lnTo>
                  <a:pt x="1517364" y="6857273"/>
                </a:lnTo>
                <a:cubicBezTo>
                  <a:pt x="585215" y="6010054"/>
                  <a:pt x="0" y="4787869"/>
                  <a:pt x="0" y="3429000"/>
                </a:cubicBezTo>
                <a:cubicBezTo>
                  <a:pt x="0" y="2070131"/>
                  <a:pt x="585215" y="847946"/>
                  <a:pt x="1517364" y="72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67" name="Google Shape;367;p76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2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  <p:sp>
        <p:nvSpPr>
          <p:cNvPr id="368" name="Google Shape;368;p76"/>
          <p:cNvSpPr txBox="1"/>
          <p:nvPr/>
        </p:nvSpPr>
        <p:spPr>
          <a:xfrm>
            <a:off x="685800" y="6252141"/>
            <a:ext cx="10817400" cy="1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Poppins Medium"/>
              <a:buNone/>
            </a:pPr>
            <a:endParaRPr/>
          </a:p>
        </p:txBody>
      </p:sp>
      <p:sp>
        <p:nvSpPr>
          <p:cNvPr id="369" name="Google Shape;369;p76"/>
          <p:cNvSpPr txBox="1"/>
          <p:nvPr/>
        </p:nvSpPr>
        <p:spPr>
          <a:xfrm>
            <a:off x="4459175" y="338475"/>
            <a:ext cx="2884500" cy="6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70" name="Google Shape;370;p76"/>
          <p:cNvSpPr txBox="1">
            <a:spLocks noGrp="1"/>
          </p:cNvSpPr>
          <p:nvPr>
            <p:ph type="title" idx="4294967295"/>
          </p:nvPr>
        </p:nvSpPr>
        <p:spPr>
          <a:xfrm>
            <a:off x="685800" y="412650"/>
            <a:ext cx="10542900" cy="5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oppins Medium"/>
              <a:buNone/>
            </a:pPr>
            <a:r>
              <a:rPr lang="en-US"/>
              <a:t>Meet the Team</a:t>
            </a:r>
            <a:endParaRPr/>
          </a:p>
        </p:txBody>
      </p:sp>
      <p:sp>
        <p:nvSpPr>
          <p:cNvPr id="374" name="Google Shape;374;p76"/>
          <p:cNvSpPr txBox="1"/>
          <p:nvPr/>
        </p:nvSpPr>
        <p:spPr>
          <a:xfrm>
            <a:off x="775350" y="3734775"/>
            <a:ext cx="1943400" cy="53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Abigail Couvillon</a:t>
            </a:r>
            <a:endParaRPr sz="16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75" name="Google Shape;375;p76"/>
          <p:cNvSpPr txBox="1"/>
          <p:nvPr/>
        </p:nvSpPr>
        <p:spPr>
          <a:xfrm>
            <a:off x="3605400" y="3734775"/>
            <a:ext cx="1943400" cy="53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Drew Paschal</a:t>
            </a:r>
            <a:endParaRPr sz="16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76" name="Google Shape;376;p76"/>
          <p:cNvSpPr txBox="1"/>
          <p:nvPr/>
        </p:nvSpPr>
        <p:spPr>
          <a:xfrm>
            <a:off x="6480225" y="3734775"/>
            <a:ext cx="1943400" cy="53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George Jeno</a:t>
            </a:r>
            <a:endParaRPr sz="16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77" name="Google Shape;377;p76"/>
          <p:cNvSpPr txBox="1"/>
          <p:nvPr/>
        </p:nvSpPr>
        <p:spPr>
          <a:xfrm>
            <a:off x="9265500" y="3734775"/>
            <a:ext cx="1943400" cy="53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Praveen Balaji</a:t>
            </a:r>
            <a:endParaRPr sz="160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78" name="Google Shape;378;p76"/>
          <p:cNvPicPr preferRelativeResize="0"/>
          <p:nvPr/>
        </p:nvPicPr>
        <p:blipFill rotWithShape="1">
          <a:blip r:embed="rId4">
            <a:alphaModFix/>
          </a:blip>
          <a:srcRect l="18230" t="29413" r="17666" b="36163"/>
          <a:stretch/>
        </p:blipFill>
        <p:spPr>
          <a:xfrm>
            <a:off x="685800" y="1449050"/>
            <a:ext cx="2121300" cy="21855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11" r="27494" b="19291"/>
          <a:stretch>
            <a:fillRect/>
          </a:stretch>
        </p:blipFill>
        <p:spPr>
          <a:xfrm>
            <a:off x="6345900" y="1580228"/>
            <a:ext cx="2122500" cy="2050422"/>
          </a:xfrm>
          <a:custGeom>
            <a:avLst/>
            <a:gdLst>
              <a:gd name="connsiteX0" fmla="*/ 556356 w 2122500"/>
              <a:gd name="connsiteY0" fmla="*/ 0 h 2050422"/>
              <a:gd name="connsiteX1" fmla="*/ 1566144 w 2122500"/>
              <a:gd name="connsiteY1" fmla="*/ 0 h 2050422"/>
              <a:gd name="connsiteX2" fmla="*/ 1567105 w 2122500"/>
              <a:gd name="connsiteY2" fmla="*/ 476 h 2050422"/>
              <a:gd name="connsiteX3" fmla="*/ 2122500 w 2122500"/>
              <a:gd name="connsiteY3" fmla="*/ 959622 h 2050422"/>
              <a:gd name="connsiteX4" fmla="*/ 1061250 w 2122500"/>
              <a:gd name="connsiteY4" fmla="*/ 2050422 h 2050422"/>
              <a:gd name="connsiteX5" fmla="*/ 0 w 2122500"/>
              <a:gd name="connsiteY5" fmla="*/ 959622 h 2050422"/>
              <a:gd name="connsiteX6" fmla="*/ 555396 w 2122500"/>
              <a:gd name="connsiteY6" fmla="*/ 476 h 20504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22500" h="2050422">
                <a:moveTo>
                  <a:pt x="556356" y="0"/>
                </a:moveTo>
                <a:lnTo>
                  <a:pt x="1566144" y="0"/>
                </a:lnTo>
                <a:lnTo>
                  <a:pt x="1567105" y="476"/>
                </a:lnTo>
                <a:cubicBezTo>
                  <a:pt x="1897923" y="185191"/>
                  <a:pt x="2122500" y="545450"/>
                  <a:pt x="2122500" y="959622"/>
                </a:cubicBezTo>
                <a:cubicBezTo>
                  <a:pt x="2122500" y="1562054"/>
                  <a:pt x="1647362" y="2050422"/>
                  <a:pt x="1061250" y="2050422"/>
                </a:cubicBezTo>
                <a:cubicBezTo>
                  <a:pt x="475138" y="2050422"/>
                  <a:pt x="0" y="1562054"/>
                  <a:pt x="0" y="959622"/>
                </a:cubicBezTo>
                <a:cubicBezTo>
                  <a:pt x="0" y="545450"/>
                  <a:pt x="224577" y="185191"/>
                  <a:pt x="555396" y="476"/>
                </a:cubicBezTo>
                <a:close/>
              </a:path>
            </a:pathLst>
          </a:custGeom>
        </p:spPr>
      </p:pic>
      <p:sp>
        <p:nvSpPr>
          <p:cNvPr id="2" name="Rectangle 1"/>
          <p:cNvSpPr/>
          <p:nvPr/>
        </p:nvSpPr>
        <p:spPr>
          <a:xfrm>
            <a:off x="5978820" y="3275112"/>
            <a:ext cx="2343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01B519-32C7-304A-90A4-44263B5E7B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75950" y="1529732"/>
            <a:ext cx="2121408" cy="2096776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90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2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  <p:cxnSp>
        <p:nvCxnSpPr>
          <p:cNvPr id="547" name="Google Shape;547;p90"/>
          <p:cNvCxnSpPr/>
          <p:nvPr/>
        </p:nvCxnSpPr>
        <p:spPr>
          <a:xfrm>
            <a:off x="4292037" y="3127239"/>
            <a:ext cx="2768400" cy="336300"/>
          </a:xfrm>
          <a:prstGeom prst="straightConnector1">
            <a:avLst/>
          </a:prstGeom>
          <a:noFill/>
          <a:ln w="28575" cap="flat" cmpd="sng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</p:spPr>
      </p:cxnSp>
      <p:pic>
        <p:nvPicPr>
          <p:cNvPr id="548" name="Google Shape;548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92928" y="2471822"/>
            <a:ext cx="1454170" cy="145417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9" name="Google Shape;549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81201" y="2621101"/>
            <a:ext cx="1454170" cy="145417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1" name="Google Shape;551;p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56704" y="2877393"/>
            <a:ext cx="1454170" cy="145417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E18573ED-6DF9-42A7-898B-B258CF7F78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" name="Google Shape;459;p85">
            <a:extLst>
              <a:ext uri="{FF2B5EF4-FFF2-40B4-BE49-F238E27FC236}">
                <a16:creationId xmlns:a16="http://schemas.microsoft.com/office/drawing/2014/main" id="{FB2A86D9-8DD1-40AE-A57E-90A61966EDE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9474" y="2773033"/>
            <a:ext cx="1451517" cy="14515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52" name="Google Shape;552;p90"/>
          <p:cNvCxnSpPr/>
          <p:nvPr/>
        </p:nvCxnSpPr>
        <p:spPr>
          <a:xfrm rot="10800000" flipH="1">
            <a:off x="4215687" y="3604319"/>
            <a:ext cx="2840700" cy="24600"/>
          </a:xfrm>
          <a:prstGeom prst="straightConnector1">
            <a:avLst/>
          </a:prstGeom>
          <a:noFill/>
          <a:ln w="28575" cap="flat" cmpd="sng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2093626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551;p90">
            <a:extLst>
              <a:ext uri="{FF2B5EF4-FFF2-40B4-BE49-F238E27FC236}">
                <a16:creationId xmlns:a16="http://schemas.microsoft.com/office/drawing/2014/main" id="{D1514842-FDEB-4BD0-9313-E0A49329018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1830" y="2416298"/>
            <a:ext cx="2885840" cy="2885840"/>
          </a:xfrm>
          <a:prstGeom prst="rect">
            <a:avLst/>
          </a:prstGeom>
          <a:noFill/>
          <a:ln>
            <a:noFill/>
          </a:ln>
        </p:spPr>
      </p:pic>
      <p:sp>
        <p:nvSpPr>
          <p:cNvPr id="524" name="Google Shape;524;p89"/>
          <p:cNvSpPr txBox="1">
            <a:spLocks noGrp="1"/>
          </p:cNvSpPr>
          <p:nvPr>
            <p:ph type="title"/>
          </p:nvPr>
        </p:nvSpPr>
        <p:spPr>
          <a:xfrm>
            <a:off x="685800" y="685800"/>
            <a:ext cx="10817400" cy="7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oppins Medium"/>
              <a:buNone/>
            </a:pPr>
            <a:r>
              <a:rPr lang="en-US"/>
              <a:t>Hardware</a:t>
            </a:r>
            <a:endParaRPr/>
          </a:p>
        </p:txBody>
      </p:sp>
      <p:sp>
        <p:nvSpPr>
          <p:cNvPr id="525" name="Google Shape;525;p89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2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  <p:cxnSp>
        <p:nvCxnSpPr>
          <p:cNvPr id="527" name="Google Shape;527;p89"/>
          <p:cNvCxnSpPr>
            <a:cxnSpLocks/>
          </p:cNvCxnSpPr>
          <p:nvPr/>
        </p:nvCxnSpPr>
        <p:spPr>
          <a:xfrm>
            <a:off x="7347763" y="3843123"/>
            <a:ext cx="10350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triangle" w="med" len="med"/>
            <a:tailEnd type="none" w="med" len="med"/>
          </a:ln>
        </p:spPr>
      </p:cxnSp>
      <p:pic>
        <p:nvPicPr>
          <p:cNvPr id="528" name="Google Shape;528;p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74787" y="2999226"/>
            <a:ext cx="928177" cy="928177"/>
          </a:xfrm>
          <a:prstGeom prst="rect">
            <a:avLst/>
          </a:prstGeom>
          <a:noFill/>
          <a:ln>
            <a:noFill/>
          </a:ln>
        </p:spPr>
      </p:pic>
      <p:sp>
        <p:nvSpPr>
          <p:cNvPr id="529" name="Google Shape;529;p89"/>
          <p:cNvSpPr txBox="1">
            <a:spLocks noGrp="1"/>
          </p:cNvSpPr>
          <p:nvPr>
            <p:ph type="body" idx="1"/>
          </p:nvPr>
        </p:nvSpPr>
        <p:spPr>
          <a:xfrm>
            <a:off x="8544166" y="3937468"/>
            <a:ext cx="1609500" cy="3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</a:pPr>
            <a:r>
              <a:rPr lang="en-US"/>
              <a:t>Raspberry Pi 2</a:t>
            </a:r>
            <a:endParaRPr/>
          </a:p>
        </p:txBody>
      </p:sp>
      <p:pic>
        <p:nvPicPr>
          <p:cNvPr id="530" name="Google Shape;530;p8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68837" y="4662664"/>
            <a:ext cx="1035145" cy="1035135"/>
          </a:xfrm>
          <a:prstGeom prst="rect">
            <a:avLst/>
          </a:prstGeom>
          <a:noFill/>
          <a:ln>
            <a:noFill/>
          </a:ln>
        </p:spPr>
      </p:pic>
      <p:sp>
        <p:nvSpPr>
          <p:cNvPr id="531" name="Google Shape;531;p89"/>
          <p:cNvSpPr txBox="1">
            <a:spLocks noGrp="1"/>
          </p:cNvSpPr>
          <p:nvPr>
            <p:ph type="body" idx="1"/>
          </p:nvPr>
        </p:nvSpPr>
        <p:spPr>
          <a:xfrm>
            <a:off x="3210330" y="5499101"/>
            <a:ext cx="1609500" cy="3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</a:pPr>
            <a:r>
              <a:rPr lang="en-US"/>
              <a:t>USB Webcam</a:t>
            </a:r>
            <a:endParaRPr/>
          </a:p>
        </p:txBody>
      </p:sp>
      <p:cxnSp>
        <p:nvCxnSpPr>
          <p:cNvPr id="532" name="Google Shape;532;p89"/>
          <p:cNvCxnSpPr>
            <a:cxnSpLocks/>
          </p:cNvCxnSpPr>
          <p:nvPr/>
        </p:nvCxnSpPr>
        <p:spPr>
          <a:xfrm rot="-5400000">
            <a:off x="3684387" y="3953073"/>
            <a:ext cx="801600" cy="581700"/>
          </a:xfrm>
          <a:prstGeom prst="bentConnector2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33" name="Google Shape;533;p89"/>
          <p:cNvCxnSpPr/>
          <p:nvPr/>
        </p:nvCxnSpPr>
        <p:spPr>
          <a:xfrm>
            <a:off x="3553344" y="2609328"/>
            <a:ext cx="822600" cy="746700"/>
          </a:xfrm>
          <a:prstGeom prst="bentConnector3">
            <a:avLst>
              <a:gd name="adj1" fmla="val 27840"/>
            </a:avLst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534" name="Google Shape;534;p8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5400000">
            <a:off x="2598053" y="2153689"/>
            <a:ext cx="867110" cy="867109"/>
          </a:xfrm>
          <a:prstGeom prst="rect">
            <a:avLst/>
          </a:prstGeom>
          <a:noFill/>
          <a:ln>
            <a:noFill/>
          </a:ln>
        </p:spPr>
      </p:pic>
      <p:sp>
        <p:nvSpPr>
          <p:cNvPr id="535" name="Google Shape;535;p89"/>
          <p:cNvSpPr txBox="1">
            <a:spLocks noGrp="1"/>
          </p:cNvSpPr>
          <p:nvPr>
            <p:ph type="body" idx="1"/>
          </p:nvPr>
        </p:nvSpPr>
        <p:spPr>
          <a:xfrm>
            <a:off x="2190725" y="1914155"/>
            <a:ext cx="2076900" cy="3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</a:pPr>
            <a:r>
              <a:rPr lang="en-US"/>
              <a:t>Direct Light Source</a:t>
            </a:r>
            <a:endParaRPr/>
          </a:p>
        </p:txBody>
      </p:sp>
      <p:cxnSp>
        <p:nvCxnSpPr>
          <p:cNvPr id="536" name="Google Shape;536;p89"/>
          <p:cNvCxnSpPr/>
          <p:nvPr/>
        </p:nvCxnSpPr>
        <p:spPr>
          <a:xfrm>
            <a:off x="5950205" y="2151677"/>
            <a:ext cx="0" cy="7224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537" name="Google Shape;537;p8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22686" y="1231300"/>
            <a:ext cx="867109" cy="867110"/>
          </a:xfrm>
          <a:prstGeom prst="rect">
            <a:avLst/>
          </a:prstGeom>
          <a:noFill/>
          <a:ln>
            <a:noFill/>
          </a:ln>
        </p:spPr>
      </p:pic>
      <p:sp>
        <p:nvSpPr>
          <p:cNvPr id="538" name="Google Shape;538;p89"/>
          <p:cNvSpPr txBox="1">
            <a:spLocks noGrp="1"/>
          </p:cNvSpPr>
          <p:nvPr>
            <p:ph type="body" idx="1"/>
          </p:nvPr>
        </p:nvSpPr>
        <p:spPr>
          <a:xfrm>
            <a:off x="6293610" y="1555862"/>
            <a:ext cx="2421300" cy="3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</a:pPr>
            <a:r>
              <a:rPr lang="en-US"/>
              <a:t>Ambient Light Source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9" grpId="0" build="p"/>
      <p:bldP spid="531" grpId="0" build="p"/>
      <p:bldP spid="535" grpId="0" build="p"/>
      <p:bldP spid="538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551;p90">
            <a:extLst>
              <a:ext uri="{FF2B5EF4-FFF2-40B4-BE49-F238E27FC236}">
                <a16:creationId xmlns:a16="http://schemas.microsoft.com/office/drawing/2014/main" id="{1E8115D3-B66F-447D-BBE5-CC4E11E6186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61802" y="3553890"/>
            <a:ext cx="1686027" cy="1686027"/>
          </a:xfrm>
          <a:prstGeom prst="rect">
            <a:avLst/>
          </a:prstGeom>
          <a:noFill/>
          <a:ln>
            <a:noFill/>
          </a:ln>
        </p:spPr>
      </p:pic>
      <p:sp>
        <p:nvSpPr>
          <p:cNvPr id="543" name="Google Shape;543;p90"/>
          <p:cNvSpPr txBox="1">
            <a:spLocks noGrp="1"/>
          </p:cNvSpPr>
          <p:nvPr>
            <p:ph type="title"/>
          </p:nvPr>
        </p:nvSpPr>
        <p:spPr>
          <a:xfrm>
            <a:off x="685800" y="685800"/>
            <a:ext cx="10817400" cy="7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oppins Medium"/>
              <a:buNone/>
            </a:pPr>
            <a:r>
              <a:rPr lang="en-US"/>
              <a:t>Hardware</a:t>
            </a:r>
            <a:endParaRPr/>
          </a:p>
        </p:txBody>
      </p:sp>
      <p:sp>
        <p:nvSpPr>
          <p:cNvPr id="544" name="Google Shape;544;p90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2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  <p:cxnSp>
        <p:nvCxnSpPr>
          <p:cNvPr id="547" name="Google Shape;547;p90"/>
          <p:cNvCxnSpPr/>
          <p:nvPr/>
        </p:nvCxnSpPr>
        <p:spPr>
          <a:xfrm>
            <a:off x="4298343" y="3944944"/>
            <a:ext cx="2768400" cy="336300"/>
          </a:xfrm>
          <a:prstGeom prst="straightConnector1">
            <a:avLst/>
          </a:prstGeom>
          <a:noFill/>
          <a:ln w="28575" cap="flat" cmpd="sng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</p:spPr>
      </p:cxnSp>
      <p:pic>
        <p:nvPicPr>
          <p:cNvPr id="548" name="Google Shape;548;p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99234" y="3289527"/>
            <a:ext cx="1454170" cy="145417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9" name="Google Shape;549;p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87507" y="3438806"/>
            <a:ext cx="1454170" cy="145417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0" name="Google Shape;550;p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72081" y="3593327"/>
            <a:ext cx="1454170" cy="145417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52" name="Google Shape;552;p90"/>
          <p:cNvCxnSpPr/>
          <p:nvPr/>
        </p:nvCxnSpPr>
        <p:spPr>
          <a:xfrm rot="10800000" flipH="1">
            <a:off x="4221993" y="4422024"/>
            <a:ext cx="2840700" cy="24600"/>
          </a:xfrm>
          <a:prstGeom prst="straightConnector1">
            <a:avLst/>
          </a:prstGeom>
          <a:noFill/>
          <a:ln w="28575" cap="flat" cmpd="sng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</p:spPr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2480" y="4176218"/>
            <a:ext cx="3806352" cy="190317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699" y="4178845"/>
            <a:ext cx="3812392" cy="190619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3.7037E-6 L -4.16667E-7 -0.25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1.48148E-6 L 4.375E-6 -0.25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5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0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1.85185E-6 L 3.54167E-6 -0.25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5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0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2.59259E-6 L 1.25E-6 -0.25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5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0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2.59259E-6 L -4.16667E-7 -0.25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5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0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2.22222E-6 L -4.16667E-7 -0.25 " pathEditMode="relative" rAng="0" ptsTypes="AA">
                                      <p:cBhvr>
                                        <p:cTn id="16" dur="1000" fill="hold"/>
                                        <p:tgtEl>
                                          <p:spTgt spid="5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91"/>
          <p:cNvSpPr txBox="1">
            <a:spLocks noGrp="1"/>
          </p:cNvSpPr>
          <p:nvPr>
            <p:ph type="title"/>
          </p:nvPr>
        </p:nvSpPr>
        <p:spPr>
          <a:xfrm>
            <a:off x="685800" y="685800"/>
            <a:ext cx="10817400" cy="7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oppins Medium"/>
              <a:buNone/>
            </a:pPr>
            <a:r>
              <a:rPr lang="en-US"/>
              <a:t>Computer Vision</a:t>
            </a:r>
            <a:endParaRPr/>
          </a:p>
        </p:txBody>
      </p:sp>
      <p:sp>
        <p:nvSpPr>
          <p:cNvPr id="558" name="Google Shape;558;p91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2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  <p:cxnSp>
        <p:nvCxnSpPr>
          <p:cNvPr id="563" name="Google Shape;563;p91"/>
          <p:cNvCxnSpPr>
            <a:endCxn id="3" idx="1"/>
          </p:cNvCxnSpPr>
          <p:nvPr/>
        </p:nvCxnSpPr>
        <p:spPr>
          <a:xfrm rot="16200000" flipH="1">
            <a:off x="813941" y="3841334"/>
            <a:ext cx="1663218" cy="801000"/>
          </a:xfrm>
          <a:prstGeom prst="bentConnector2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64" name="Google Shape;564;p91"/>
          <p:cNvCxnSpPr/>
          <p:nvPr/>
        </p:nvCxnSpPr>
        <p:spPr>
          <a:xfrm rot="10800000" flipH="1">
            <a:off x="10168675" y="3420125"/>
            <a:ext cx="862500" cy="1666200"/>
          </a:xfrm>
          <a:prstGeom prst="bentConnector2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65" name="Google Shape;565;p91"/>
          <p:cNvCxnSpPr>
            <a:stCxn id="3" idx="3"/>
          </p:cNvCxnSpPr>
          <p:nvPr/>
        </p:nvCxnSpPr>
        <p:spPr>
          <a:xfrm>
            <a:off x="5852402" y="5073443"/>
            <a:ext cx="461319" cy="12883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9671" y="4123504"/>
            <a:ext cx="3803054" cy="1899877"/>
          </a:xfrm>
          <a:prstGeom prst="rect">
            <a:avLst/>
          </a:prstGeom>
        </p:spPr>
      </p:pic>
      <p:pic>
        <p:nvPicPr>
          <p:cNvPr id="3" name="something els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6050" y="4123504"/>
            <a:ext cx="3806352" cy="189987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74" y="1536150"/>
            <a:ext cx="3806352" cy="1903176"/>
          </a:xfrm>
          <a:prstGeom prst="rect">
            <a:avLst/>
          </a:prstGeom>
        </p:spPr>
      </p:pic>
      <p:pic>
        <p:nvPicPr>
          <p:cNvPr id="11" name="!!mask">
            <a:extLst>
              <a:ext uri="{FF2B5EF4-FFF2-40B4-BE49-F238E27FC236}">
                <a16:creationId xmlns:a16="http://schemas.microsoft.com/office/drawing/2014/main" id="{80268E90-7940-44D5-88DD-C91F6EBEEBB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9549" y="1471260"/>
            <a:ext cx="3806352" cy="19131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92"/>
          <p:cNvSpPr txBox="1">
            <a:spLocks noGrp="1"/>
          </p:cNvSpPr>
          <p:nvPr>
            <p:ph type="title"/>
          </p:nvPr>
        </p:nvSpPr>
        <p:spPr>
          <a:xfrm>
            <a:off x="685800" y="685800"/>
            <a:ext cx="10817400" cy="7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oppins Medium"/>
              <a:buNone/>
            </a:pPr>
            <a:r>
              <a:rPr lang="en-US"/>
              <a:t>Computer Vision</a:t>
            </a:r>
            <a:endParaRPr/>
          </a:p>
        </p:txBody>
      </p:sp>
      <p:sp>
        <p:nvSpPr>
          <p:cNvPr id="571" name="Google Shape;571;p92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2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  <p:cxnSp>
        <p:nvCxnSpPr>
          <p:cNvPr id="576" name="Google Shape;576;p92"/>
          <p:cNvCxnSpPr>
            <a:stCxn id="5" idx="3"/>
            <a:endCxn id="2" idx="1"/>
          </p:cNvCxnSpPr>
          <p:nvPr/>
        </p:nvCxnSpPr>
        <p:spPr>
          <a:xfrm>
            <a:off x="4049114" y="5130477"/>
            <a:ext cx="122278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77" name="Google Shape;577;p92"/>
          <p:cNvCxnSpPr>
            <a:cxnSpLocks/>
          </p:cNvCxnSpPr>
          <p:nvPr/>
        </p:nvCxnSpPr>
        <p:spPr>
          <a:xfrm>
            <a:off x="4049113" y="2315993"/>
            <a:ext cx="487718" cy="2814484"/>
          </a:xfrm>
          <a:prstGeom prst="bentConnector2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78" name="Google Shape;578;p92"/>
          <p:cNvCxnSpPr>
            <a:stCxn id="2" idx="0"/>
            <a:endCxn id="3" idx="2"/>
          </p:cNvCxnSpPr>
          <p:nvPr/>
        </p:nvCxnSpPr>
        <p:spPr>
          <a:xfrm flipV="1">
            <a:off x="7173126" y="3259507"/>
            <a:ext cx="5467" cy="917872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79" name="Google Shape;579;p92"/>
          <p:cNvSpPr txBox="1">
            <a:spLocks noGrp="1"/>
          </p:cNvSpPr>
          <p:nvPr>
            <p:ph type="body" idx="1"/>
          </p:nvPr>
        </p:nvSpPr>
        <p:spPr>
          <a:xfrm>
            <a:off x="9306000" y="3480825"/>
            <a:ext cx="2886000" cy="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</a:pPr>
            <a:r>
              <a:rPr lang="en-US" dirty="0"/>
              <a:t>(“white”, true)</a:t>
            </a:r>
            <a:endParaRPr dirty="0"/>
          </a:p>
        </p:txBody>
      </p:sp>
      <p:cxnSp>
        <p:nvCxnSpPr>
          <p:cNvPr id="580" name="Google Shape;580;p92"/>
          <p:cNvCxnSpPr>
            <a:stCxn id="3" idx="3"/>
            <a:endCxn id="579" idx="0"/>
          </p:cNvCxnSpPr>
          <p:nvPr/>
        </p:nvCxnSpPr>
        <p:spPr>
          <a:xfrm>
            <a:off x="9085292" y="2309474"/>
            <a:ext cx="1663708" cy="1171351"/>
          </a:xfrm>
          <a:prstGeom prst="bentConnector2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1894" y="4177379"/>
            <a:ext cx="3802463" cy="190619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1894" y="1359440"/>
            <a:ext cx="3813398" cy="190006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722" y="4177379"/>
            <a:ext cx="3812392" cy="1906196"/>
          </a:xfrm>
          <a:prstGeom prst="rect">
            <a:avLst/>
          </a:prstGeom>
        </p:spPr>
      </p:pic>
      <p:pic>
        <p:nvPicPr>
          <p:cNvPr id="13" name="!!mask">
            <a:extLst>
              <a:ext uri="{FF2B5EF4-FFF2-40B4-BE49-F238E27FC236}">
                <a16:creationId xmlns:a16="http://schemas.microsoft.com/office/drawing/2014/main" id="{F6EDC1B0-311A-4317-9002-DD63E817A14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761" y="1346402"/>
            <a:ext cx="3806352" cy="19131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9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85" name="Google Shape;585;p93"/>
          <p:cNvCxnSpPr>
            <a:stCxn id="586" idx="4"/>
            <a:endCxn id="587" idx="0"/>
          </p:cNvCxnSpPr>
          <p:nvPr/>
        </p:nvCxnSpPr>
        <p:spPr>
          <a:xfrm>
            <a:off x="6874225" y="3184937"/>
            <a:ext cx="2191200" cy="1528200"/>
          </a:xfrm>
          <a:prstGeom prst="curvedConnector2">
            <a:avLst/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88" name="Google Shape;588;p93"/>
          <p:cNvSpPr txBox="1">
            <a:spLocks noGrp="1"/>
          </p:cNvSpPr>
          <p:nvPr>
            <p:ph type="title"/>
          </p:nvPr>
        </p:nvSpPr>
        <p:spPr>
          <a:xfrm>
            <a:off x="685800" y="685800"/>
            <a:ext cx="10817400" cy="7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oppins Medium"/>
              <a:buNone/>
            </a:pPr>
            <a:r>
              <a:rPr lang="en-US"/>
              <a:t>Hardware - Server Interaction</a:t>
            </a:r>
            <a:endParaRPr/>
          </a:p>
        </p:txBody>
      </p:sp>
      <p:sp>
        <p:nvSpPr>
          <p:cNvPr id="589" name="Google Shape;589;p93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2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  <p:pic>
        <p:nvPicPr>
          <p:cNvPr id="590" name="Google Shape;590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0300" y="5169500"/>
            <a:ext cx="1297050" cy="1297050"/>
          </a:xfrm>
          <a:prstGeom prst="rect">
            <a:avLst/>
          </a:prstGeom>
          <a:noFill/>
          <a:ln>
            <a:noFill/>
          </a:ln>
        </p:spPr>
      </p:pic>
      <p:sp>
        <p:nvSpPr>
          <p:cNvPr id="586" name="Google Shape;586;p93"/>
          <p:cNvSpPr/>
          <p:nvPr/>
        </p:nvSpPr>
        <p:spPr>
          <a:xfrm>
            <a:off x="5415075" y="2460225"/>
            <a:ext cx="1459150" cy="1449425"/>
          </a:xfrm>
          <a:prstGeom prst="flowChartMagneticDisk">
            <a:avLst/>
          </a:prstGeom>
          <a:solidFill>
            <a:schemeClr val="lt2"/>
          </a:solidFill>
          <a:ln w="762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91" name="Google Shape;591;p93"/>
          <p:cNvCxnSpPr/>
          <p:nvPr/>
        </p:nvCxnSpPr>
        <p:spPr>
          <a:xfrm rot="-5400000">
            <a:off x="3514800" y="2734200"/>
            <a:ext cx="1352400" cy="2253600"/>
          </a:xfrm>
          <a:prstGeom prst="curvedConnector2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93" name="Google Shape;593;p93"/>
          <p:cNvSpPr txBox="1">
            <a:spLocks noGrp="1"/>
          </p:cNvSpPr>
          <p:nvPr>
            <p:ph type="body" idx="1"/>
          </p:nvPr>
        </p:nvSpPr>
        <p:spPr>
          <a:xfrm>
            <a:off x="1366600" y="3266800"/>
            <a:ext cx="2886000" cy="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</a:pPr>
            <a:r>
              <a:rPr lang="en-US" dirty="0"/>
              <a:t>POST Request</a:t>
            </a:r>
            <a:endParaRPr dirty="0"/>
          </a:p>
          <a:p>
            <a:pPr marL="0" lvl="0" indent="0" algn="ctr" rtl="0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</a:pPr>
            <a:r>
              <a:rPr lang="en-US" dirty="0"/>
              <a:t>(color: yellow, id: #)</a:t>
            </a:r>
            <a:endParaRPr dirty="0"/>
          </a:p>
        </p:txBody>
      </p:sp>
      <p:pic>
        <p:nvPicPr>
          <p:cNvPr id="587" name="Google Shape;587;p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35775" y="4713050"/>
            <a:ext cx="1459150" cy="14591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94" name="Google Shape;594;p93"/>
          <p:cNvCxnSpPr/>
          <p:nvPr/>
        </p:nvCxnSpPr>
        <p:spPr>
          <a:xfrm rot="10800000">
            <a:off x="6292050" y="4065175"/>
            <a:ext cx="2164500" cy="1276200"/>
          </a:xfrm>
          <a:prstGeom prst="curvedConnector2">
            <a:avLst/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4" name="Google Shape;579;p92">
            <a:extLst>
              <a:ext uri="{FF2B5EF4-FFF2-40B4-BE49-F238E27FC236}">
                <a16:creationId xmlns:a16="http://schemas.microsoft.com/office/drawing/2014/main" id="{EBD7E205-B451-4841-82CB-B1884B8734FC}"/>
              </a:ext>
            </a:extLst>
          </p:cNvPr>
          <p:cNvSpPr txBox="1">
            <a:spLocks/>
          </p:cNvSpPr>
          <p:nvPr/>
        </p:nvSpPr>
        <p:spPr>
          <a:xfrm>
            <a:off x="1621199" y="4778890"/>
            <a:ext cx="2886000" cy="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42900" algn="l" rtl="0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42900" algn="l" rtl="0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42900" algn="l" rtl="0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42900" algn="l" rtl="0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 algn="ctr"/>
            <a:r>
              <a:rPr lang="en-US"/>
              <a:t>{(“red”, true), (“yellow”, false), (“white”, true)}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4"/>
          <p:cNvSpPr txBox="1">
            <a:spLocks noGrp="1"/>
          </p:cNvSpPr>
          <p:nvPr>
            <p:ph type="title"/>
          </p:nvPr>
        </p:nvSpPr>
        <p:spPr>
          <a:xfrm>
            <a:off x="685800" y="685800"/>
            <a:ext cx="10817400" cy="7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oppins Medium"/>
              <a:buNone/>
            </a:pPr>
            <a:r>
              <a:rPr lang="en-US"/>
              <a:t>Server</a:t>
            </a:r>
            <a:endParaRPr/>
          </a:p>
        </p:txBody>
      </p:sp>
      <p:sp>
        <p:nvSpPr>
          <p:cNvPr id="600" name="Google Shape;600;p94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2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  <p:sp>
        <p:nvSpPr>
          <p:cNvPr id="601" name="Google Shape;601;p94"/>
          <p:cNvSpPr/>
          <p:nvPr/>
        </p:nvSpPr>
        <p:spPr>
          <a:xfrm>
            <a:off x="685800" y="1526375"/>
            <a:ext cx="2170775" cy="2156300"/>
          </a:xfrm>
          <a:prstGeom prst="flowChartMagneticDisk">
            <a:avLst/>
          </a:prstGeom>
          <a:solidFill>
            <a:schemeClr val="lt2"/>
          </a:solidFill>
          <a:ln w="762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2" name="Google Shape;602;p94"/>
          <p:cNvSpPr txBox="1">
            <a:spLocks noGrp="1"/>
          </p:cNvSpPr>
          <p:nvPr>
            <p:ph type="body" idx="1"/>
          </p:nvPr>
        </p:nvSpPr>
        <p:spPr>
          <a:xfrm>
            <a:off x="660750" y="4163305"/>
            <a:ext cx="10489500" cy="19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</a:pPr>
            <a:r>
              <a:rPr lang="en-US" sz="2400"/>
              <a:t>Data stored in server</a:t>
            </a:r>
            <a:endParaRPr sz="2400"/>
          </a:p>
        </p:txBody>
      </p:sp>
      <p:sp>
        <p:nvSpPr>
          <p:cNvPr id="603" name="Google Shape;603;p94"/>
          <p:cNvSpPr txBox="1">
            <a:spLocks noGrp="1"/>
          </p:cNvSpPr>
          <p:nvPr>
            <p:ph type="body" idx="1"/>
          </p:nvPr>
        </p:nvSpPr>
        <p:spPr>
          <a:xfrm>
            <a:off x="3086100" y="1722405"/>
            <a:ext cx="10489500" cy="19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</a:pPr>
            <a:r>
              <a:rPr lang="en-US" sz="2400"/>
              <a:t>Accessed using API</a:t>
            </a:r>
            <a:endParaRPr sz="2400"/>
          </a:p>
          <a:p>
            <a:pPr marL="0" lvl="0" indent="0" algn="l" rtl="0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</a:pPr>
            <a:endParaRPr/>
          </a:p>
          <a:p>
            <a:pPr marL="0" lvl="0" indent="0" algn="l" rtl="0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</a:pPr>
            <a:r>
              <a:rPr lang="en-US" sz="2400"/>
              <a:t>Security </a:t>
            </a:r>
            <a:endParaRPr sz="2400"/>
          </a:p>
        </p:txBody>
      </p:sp>
      <p:pic>
        <p:nvPicPr>
          <p:cNvPr id="604" name="Google Shape;604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800" y="4706525"/>
            <a:ext cx="1297050" cy="1297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" name="Google Shape;605;p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71700" y="4676898"/>
            <a:ext cx="1297050" cy="1297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p9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47388" y="4676913"/>
            <a:ext cx="1297050" cy="1297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94"/>
          <p:cNvPicPr preferRelativeResize="0"/>
          <p:nvPr/>
        </p:nvPicPr>
        <p:blipFill rotWithShape="1">
          <a:blip r:embed="rId6">
            <a:alphaModFix/>
          </a:blip>
          <a:srcRect l="18609" r="16973"/>
          <a:stretch/>
        </p:blipFill>
        <p:spPr>
          <a:xfrm>
            <a:off x="5591200" y="4676888"/>
            <a:ext cx="1533974" cy="1297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" name="Google Shape;608;p9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536809" y="4558446"/>
            <a:ext cx="1533975" cy="153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9" name="Google Shape;609;p9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482400" y="4647263"/>
            <a:ext cx="1356350" cy="1356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0" name="Google Shape;610;p9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953000" y="2359405"/>
            <a:ext cx="5067300" cy="18038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8" name="Google Shape;608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2456" y="4407488"/>
            <a:ext cx="1297050" cy="129706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09" name="Google Shape;609;p95"/>
          <p:cNvCxnSpPr>
            <a:cxnSpLocks/>
            <a:endCxn id="611" idx="0"/>
          </p:cNvCxnSpPr>
          <p:nvPr/>
        </p:nvCxnSpPr>
        <p:spPr>
          <a:xfrm>
            <a:off x="6874225" y="3184937"/>
            <a:ext cx="2190300" cy="1528200"/>
          </a:xfrm>
          <a:prstGeom prst="curvedConnector2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12" name="Google Shape;612;p95"/>
          <p:cNvSpPr txBox="1">
            <a:spLocks noGrp="1"/>
          </p:cNvSpPr>
          <p:nvPr>
            <p:ph type="title"/>
          </p:nvPr>
        </p:nvSpPr>
        <p:spPr>
          <a:xfrm>
            <a:off x="685800" y="685800"/>
            <a:ext cx="10817400" cy="7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oppins Medium"/>
              <a:buNone/>
            </a:pPr>
            <a:r>
              <a:rPr lang="en-US" dirty="0"/>
              <a:t>Application - Server Interaction</a:t>
            </a:r>
            <a:endParaRPr dirty="0"/>
          </a:p>
        </p:txBody>
      </p:sp>
      <p:sp>
        <p:nvSpPr>
          <p:cNvPr id="613" name="Google Shape;613;p95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2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  <p:cxnSp>
        <p:nvCxnSpPr>
          <p:cNvPr id="614" name="Google Shape;614;p95"/>
          <p:cNvCxnSpPr/>
          <p:nvPr/>
        </p:nvCxnSpPr>
        <p:spPr>
          <a:xfrm rot="-5400000">
            <a:off x="3514800" y="2734200"/>
            <a:ext cx="1352400" cy="2253600"/>
          </a:xfrm>
          <a:prstGeom prst="curvedConnector2">
            <a:avLst/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611" name="Google Shape;611;p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34925" y="4713050"/>
            <a:ext cx="1459150" cy="14591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15" name="Google Shape;615;p95"/>
          <p:cNvCxnSpPr/>
          <p:nvPr/>
        </p:nvCxnSpPr>
        <p:spPr>
          <a:xfrm rot="10800000">
            <a:off x="6292050" y="3988975"/>
            <a:ext cx="2164500" cy="1276200"/>
          </a:xfrm>
          <a:prstGeom prst="curvedConnector2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0" name="Google Shape;586;p93">
            <a:extLst>
              <a:ext uri="{FF2B5EF4-FFF2-40B4-BE49-F238E27FC236}">
                <a16:creationId xmlns:a16="http://schemas.microsoft.com/office/drawing/2014/main" id="{31A2BCF7-5B80-4513-B4C1-12CCF2088E19}"/>
              </a:ext>
            </a:extLst>
          </p:cNvPr>
          <p:cNvSpPr/>
          <p:nvPr/>
        </p:nvSpPr>
        <p:spPr>
          <a:xfrm>
            <a:off x="5376414" y="2522437"/>
            <a:ext cx="1436172" cy="1426600"/>
          </a:xfrm>
          <a:prstGeom prst="flowChartMagneticDisk">
            <a:avLst/>
          </a:prstGeom>
          <a:solidFill>
            <a:schemeClr val="lt2"/>
          </a:solidFill>
          <a:ln w="762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593;p93">
            <a:extLst>
              <a:ext uri="{FF2B5EF4-FFF2-40B4-BE49-F238E27FC236}">
                <a16:creationId xmlns:a16="http://schemas.microsoft.com/office/drawing/2014/main" id="{9944D2C1-662A-49CC-9023-29588625676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958268" y="3063213"/>
            <a:ext cx="2886000" cy="56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</a:pPr>
            <a:r>
              <a:rPr lang="en-US" dirty="0"/>
              <a:t>Update medication adherence information</a:t>
            </a:r>
            <a:endParaRPr dirty="0"/>
          </a:p>
        </p:txBody>
      </p:sp>
      <p:sp>
        <p:nvSpPr>
          <p:cNvPr id="12" name="Google Shape;593;p93">
            <a:extLst>
              <a:ext uri="{FF2B5EF4-FFF2-40B4-BE49-F238E27FC236}">
                <a16:creationId xmlns:a16="http://schemas.microsoft.com/office/drawing/2014/main" id="{84520722-AB45-4954-B469-EF9E4009203F}"/>
              </a:ext>
            </a:extLst>
          </p:cNvPr>
          <p:cNvSpPr txBox="1">
            <a:spLocks/>
          </p:cNvSpPr>
          <p:nvPr/>
        </p:nvSpPr>
        <p:spPr>
          <a:xfrm>
            <a:off x="5317800" y="5035974"/>
            <a:ext cx="2721884" cy="56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42900" algn="l" rtl="0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42900" algn="l" rtl="0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42900" algn="l" rtl="0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42900" algn="l" rtl="0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 algn="ctr"/>
            <a:r>
              <a:rPr lang="en-US" dirty="0"/>
              <a:t>Store user-generated data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9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  <p:pic>
        <p:nvPicPr>
          <p:cNvPr id="7" name="Google Shape;611;p95">
            <a:extLst>
              <a:ext uri="{FF2B5EF4-FFF2-40B4-BE49-F238E27FC236}">
                <a16:creationId xmlns:a16="http://schemas.microsoft.com/office/drawing/2014/main" id="{7BB94823-AE8C-4003-A800-C5D232EEFE41}"/>
              </a:ext>
            </a:extLst>
          </p:cNvPr>
          <p:cNvPicPr preferRelativeResize="0"/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</a:blip>
          <a:stretch>
            <a:fillRect/>
          </a:stretch>
        </p:blipFill>
        <p:spPr>
          <a:xfrm>
            <a:off x="2962719" y="295719"/>
            <a:ext cx="6266562" cy="6266562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593;p93">
            <a:extLst>
              <a:ext uri="{FF2B5EF4-FFF2-40B4-BE49-F238E27FC236}">
                <a16:creationId xmlns:a16="http://schemas.microsoft.com/office/drawing/2014/main" id="{FC8327F0-322A-462E-BF5E-59D1A6B92110}"/>
              </a:ext>
            </a:extLst>
          </p:cNvPr>
          <p:cNvSpPr txBox="1">
            <a:spLocks/>
          </p:cNvSpPr>
          <p:nvPr/>
        </p:nvSpPr>
        <p:spPr>
          <a:xfrm>
            <a:off x="4653000" y="2725588"/>
            <a:ext cx="2886000" cy="56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57142"/>
              </a:lnSpc>
              <a:buClr>
                <a:schemeClr val="dk1"/>
              </a:buClr>
              <a:buSzPts val="1400"/>
              <a:buFont typeface="Poppins"/>
              <a:buNone/>
            </a:pPr>
            <a:r>
              <a:rPr lang="en-US" sz="6000" dirty="0">
                <a:latin typeface="Poppins Medium" panose="020B0604020202020204" charset="0"/>
                <a:cs typeface="Poppins Medium" panose="020B0604020202020204" charset="0"/>
              </a:rPr>
              <a:t>Demo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84"/>
          <p:cNvSpPr txBox="1">
            <a:spLocks noGrp="1"/>
          </p:cNvSpPr>
          <p:nvPr>
            <p:ph type="ctrTitle"/>
          </p:nvPr>
        </p:nvSpPr>
        <p:spPr>
          <a:xfrm>
            <a:off x="685978" y="2769266"/>
            <a:ext cx="10820100" cy="2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Poppins SemiBold"/>
              <a:buNone/>
            </a:pPr>
            <a:r>
              <a:rPr lang="en-US" dirty="0"/>
              <a:t>Section 4</a:t>
            </a:r>
            <a:endParaRPr dirty="0"/>
          </a:p>
        </p:txBody>
      </p:sp>
      <p:sp>
        <p:nvSpPr>
          <p:cNvPr id="448" name="Google Shape;448;p84"/>
          <p:cNvSpPr txBox="1">
            <a:spLocks noGrp="1"/>
          </p:cNvSpPr>
          <p:nvPr>
            <p:ph type="subTitle" idx="1"/>
          </p:nvPr>
        </p:nvSpPr>
        <p:spPr>
          <a:xfrm>
            <a:off x="685978" y="3073332"/>
            <a:ext cx="10820100" cy="114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</a:pPr>
            <a:r>
              <a:rPr lang="en-US" dirty="0"/>
              <a:t>Future Usage</a:t>
            </a:r>
            <a:endParaRPr dirty="0"/>
          </a:p>
        </p:txBody>
      </p:sp>
      <p:sp>
        <p:nvSpPr>
          <p:cNvPr id="449" name="Google Shape;449;p84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2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55167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77"/>
          <p:cNvSpPr txBox="1">
            <a:spLocks noGrp="1"/>
          </p:cNvSpPr>
          <p:nvPr>
            <p:ph type="ctrTitle"/>
          </p:nvPr>
        </p:nvSpPr>
        <p:spPr>
          <a:xfrm>
            <a:off x="685800" y="667512"/>
            <a:ext cx="10817400" cy="2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Poppins Medium"/>
              <a:buNone/>
            </a:pPr>
            <a:r>
              <a:rPr lang="en-US"/>
              <a:t>Table of Contents</a:t>
            </a:r>
            <a:endParaRPr/>
          </a:p>
        </p:txBody>
      </p:sp>
      <p:sp>
        <p:nvSpPr>
          <p:cNvPr id="384" name="Google Shape;384;p77"/>
          <p:cNvSpPr txBox="1">
            <a:spLocks noGrp="1"/>
          </p:cNvSpPr>
          <p:nvPr>
            <p:ph type="body" idx="1"/>
          </p:nvPr>
        </p:nvSpPr>
        <p:spPr>
          <a:xfrm>
            <a:off x="685800" y="1089835"/>
            <a:ext cx="10817400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3429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-US" dirty="0"/>
              <a:t>Industry Challenge</a:t>
            </a:r>
            <a:endParaRPr dirty="0"/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 dirty="0"/>
              <a:t>What do we need?</a:t>
            </a:r>
            <a:endParaRPr dirty="0"/>
          </a:p>
          <a:p>
            <a:pPr marL="3429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 dirty="0"/>
              <a:t>Our Approach</a:t>
            </a:r>
            <a:endParaRPr dirty="0"/>
          </a:p>
          <a:p>
            <a:pPr marL="3429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 dirty="0"/>
              <a:t>Future Usage</a:t>
            </a:r>
            <a:endParaRPr dirty="0"/>
          </a:p>
          <a:p>
            <a:pPr marL="3429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 dirty="0"/>
              <a:t>Reflection</a:t>
            </a:r>
            <a:endParaRPr dirty="0"/>
          </a:p>
        </p:txBody>
      </p:sp>
      <p:sp>
        <p:nvSpPr>
          <p:cNvPr id="385" name="Google Shape;385;p77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2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  <p:sp>
        <p:nvSpPr>
          <p:cNvPr id="386" name="Google Shape;386;p77"/>
          <p:cNvSpPr txBox="1"/>
          <p:nvPr/>
        </p:nvSpPr>
        <p:spPr>
          <a:xfrm>
            <a:off x="685800" y="6252141"/>
            <a:ext cx="10817400" cy="1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Poppins Medium"/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98"/>
          <p:cNvSpPr/>
          <p:nvPr/>
        </p:nvSpPr>
        <p:spPr>
          <a:xfrm>
            <a:off x="2325450" y="1384650"/>
            <a:ext cx="7538100" cy="40887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37" name="Google Shape;637;p98"/>
          <p:cNvCxnSpPr/>
          <p:nvPr/>
        </p:nvCxnSpPr>
        <p:spPr>
          <a:xfrm>
            <a:off x="2780785" y="3403620"/>
            <a:ext cx="1792200" cy="217800"/>
          </a:xfrm>
          <a:prstGeom prst="straightConnector1">
            <a:avLst/>
          </a:prstGeom>
          <a:noFill/>
          <a:ln w="28575" cap="flat" cmpd="sng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</p:spPr>
      </p:cxnSp>
      <p:pic>
        <p:nvPicPr>
          <p:cNvPr id="638" name="Google Shape;638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16610" y="2979222"/>
            <a:ext cx="941622" cy="941610"/>
          </a:xfrm>
          <a:prstGeom prst="rect">
            <a:avLst/>
          </a:prstGeom>
          <a:noFill/>
          <a:ln>
            <a:noFill/>
          </a:ln>
        </p:spPr>
      </p:pic>
      <p:sp>
        <p:nvSpPr>
          <p:cNvPr id="639" name="Google Shape;639;p98"/>
          <p:cNvSpPr txBox="1">
            <a:spLocks noGrp="1"/>
          </p:cNvSpPr>
          <p:nvPr>
            <p:ph type="title"/>
          </p:nvPr>
        </p:nvSpPr>
        <p:spPr>
          <a:xfrm>
            <a:off x="685800" y="685800"/>
            <a:ext cx="10817400" cy="7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oppins Medium"/>
              <a:buNone/>
            </a:pPr>
            <a:r>
              <a:rPr lang="en-US"/>
              <a:t>Usage as Part of Larger Ecosystem</a:t>
            </a:r>
            <a:endParaRPr/>
          </a:p>
        </p:txBody>
      </p:sp>
      <p:sp>
        <p:nvSpPr>
          <p:cNvPr id="640" name="Google Shape;640;p98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2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  <p:pic>
        <p:nvPicPr>
          <p:cNvPr id="641" name="Google Shape;641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9510" y="3075884"/>
            <a:ext cx="941622" cy="94161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2" name="Google Shape;642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0015" y="3175940"/>
            <a:ext cx="941622" cy="94161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3" name="Google Shape;643;p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0993" y="3241840"/>
            <a:ext cx="941622" cy="941610"/>
          </a:xfrm>
          <a:prstGeom prst="rect">
            <a:avLst/>
          </a:prstGeom>
          <a:noFill/>
          <a:ln>
            <a:noFill/>
          </a:ln>
        </p:spPr>
      </p:pic>
      <p:sp>
        <p:nvSpPr>
          <p:cNvPr id="644" name="Google Shape;644;p98"/>
          <p:cNvSpPr/>
          <p:nvPr/>
        </p:nvSpPr>
        <p:spPr>
          <a:xfrm>
            <a:off x="6673114" y="1734033"/>
            <a:ext cx="1059300" cy="1052229"/>
          </a:xfrm>
          <a:prstGeom prst="flowChartMagneticDisk">
            <a:avLst/>
          </a:prstGeom>
          <a:solidFill>
            <a:schemeClr val="lt2"/>
          </a:solidFill>
          <a:ln w="762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45" name="Google Shape;645;p9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774037" y="3241840"/>
            <a:ext cx="941622" cy="94161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46" name="Google Shape;646;p98"/>
          <p:cNvCxnSpPr>
            <a:stCxn id="644" idx="4"/>
            <a:endCxn id="645" idx="0"/>
          </p:cNvCxnSpPr>
          <p:nvPr/>
        </p:nvCxnSpPr>
        <p:spPr>
          <a:xfrm>
            <a:off x="7732414" y="2260147"/>
            <a:ext cx="1512300" cy="981600"/>
          </a:xfrm>
          <a:prstGeom prst="curvedConnector2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47" name="Google Shape;647;p98"/>
          <p:cNvCxnSpPr>
            <a:stCxn id="645" idx="1"/>
            <a:endCxn id="644" idx="3"/>
          </p:cNvCxnSpPr>
          <p:nvPr/>
        </p:nvCxnSpPr>
        <p:spPr>
          <a:xfrm rot="10800000">
            <a:off x="7202637" y="2786245"/>
            <a:ext cx="1571400" cy="926400"/>
          </a:xfrm>
          <a:prstGeom prst="curvedConnector2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48" name="Google Shape;648;p98"/>
          <p:cNvCxnSpPr>
            <a:stCxn id="643" idx="0"/>
            <a:endCxn id="644" idx="2"/>
          </p:cNvCxnSpPr>
          <p:nvPr/>
        </p:nvCxnSpPr>
        <p:spPr>
          <a:xfrm rot="-5400000">
            <a:off x="5366704" y="1935340"/>
            <a:ext cx="981600" cy="1631400"/>
          </a:xfrm>
          <a:prstGeom prst="curvedConnector2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49" name="Google Shape;649;p98"/>
          <p:cNvCxnSpPr/>
          <p:nvPr/>
        </p:nvCxnSpPr>
        <p:spPr>
          <a:xfrm rot="10800000" flipH="1">
            <a:off x="2731347" y="3712571"/>
            <a:ext cx="1839600" cy="15900"/>
          </a:xfrm>
          <a:prstGeom prst="straightConnector1">
            <a:avLst/>
          </a:prstGeom>
          <a:noFill/>
          <a:ln w="28575" cap="flat" cmpd="sng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650" name="Google Shape;650;p98"/>
          <p:cNvSpPr/>
          <p:nvPr/>
        </p:nvSpPr>
        <p:spPr>
          <a:xfrm>
            <a:off x="7878299" y="1007575"/>
            <a:ext cx="1942500" cy="898800"/>
          </a:xfrm>
          <a:prstGeom prst="wedgeRoundRectCallout">
            <a:avLst>
              <a:gd name="adj1" fmla="val -54489"/>
              <a:gd name="adj2" fmla="val 28921"/>
              <a:gd name="adj3" fmla="val 0"/>
            </a:avLst>
          </a:prstGeom>
          <a:solidFill>
            <a:schemeClr val="lt2"/>
          </a:solidFill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1" name="Google Shape;651;p98"/>
          <p:cNvSpPr/>
          <p:nvPr/>
        </p:nvSpPr>
        <p:spPr>
          <a:xfrm>
            <a:off x="9187050" y="4480401"/>
            <a:ext cx="2093700" cy="898800"/>
          </a:xfrm>
          <a:prstGeom prst="wedgeRoundRectCallout">
            <a:avLst>
              <a:gd name="adj1" fmla="val -35061"/>
              <a:gd name="adj2" fmla="val -79871"/>
              <a:gd name="adj3" fmla="val 0"/>
            </a:avLst>
          </a:prstGeom>
          <a:solidFill>
            <a:schemeClr val="lt2"/>
          </a:solidFill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2" name="Google Shape;652;p98"/>
          <p:cNvSpPr/>
          <p:nvPr/>
        </p:nvSpPr>
        <p:spPr>
          <a:xfrm>
            <a:off x="2396100" y="4697025"/>
            <a:ext cx="1942500" cy="898800"/>
          </a:xfrm>
          <a:prstGeom prst="wedgeRoundRectCallout">
            <a:avLst>
              <a:gd name="adj1" fmla="val 47949"/>
              <a:gd name="adj2" fmla="val -103695"/>
              <a:gd name="adj3" fmla="val 0"/>
            </a:avLst>
          </a:prstGeom>
          <a:solidFill>
            <a:schemeClr val="lt2"/>
          </a:solidFill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3" name="Google Shape;653;p98"/>
          <p:cNvSpPr txBox="1">
            <a:spLocks noGrp="1"/>
          </p:cNvSpPr>
          <p:nvPr>
            <p:ph type="body" idx="1"/>
          </p:nvPr>
        </p:nvSpPr>
        <p:spPr>
          <a:xfrm>
            <a:off x="8029333" y="1109084"/>
            <a:ext cx="1840200" cy="7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</a:pPr>
            <a:r>
              <a:rPr lang="en-US" dirty="0"/>
              <a:t>Leveraging collected data for other applications</a:t>
            </a:r>
            <a:endParaRPr dirty="0"/>
          </a:p>
        </p:txBody>
      </p:sp>
      <p:sp>
        <p:nvSpPr>
          <p:cNvPr id="654" name="Google Shape;654;p98"/>
          <p:cNvSpPr txBox="1">
            <a:spLocks noGrp="1"/>
          </p:cNvSpPr>
          <p:nvPr>
            <p:ph type="body" idx="1"/>
          </p:nvPr>
        </p:nvSpPr>
        <p:spPr>
          <a:xfrm>
            <a:off x="9235449" y="4581912"/>
            <a:ext cx="2093700" cy="8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</a:pPr>
            <a:r>
              <a:rPr lang="en-US" dirty="0"/>
              <a:t>Adding additional app functionality for broader approach </a:t>
            </a:r>
            <a:endParaRPr dirty="0"/>
          </a:p>
        </p:txBody>
      </p:sp>
      <p:sp>
        <p:nvSpPr>
          <p:cNvPr id="655" name="Google Shape;655;p98"/>
          <p:cNvSpPr txBox="1">
            <a:spLocks noGrp="1"/>
          </p:cNvSpPr>
          <p:nvPr>
            <p:ph type="body" idx="1"/>
          </p:nvPr>
        </p:nvSpPr>
        <p:spPr>
          <a:xfrm>
            <a:off x="2470949" y="4798536"/>
            <a:ext cx="1840200" cy="7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</a:pPr>
            <a:r>
              <a:rPr lang="en-US"/>
              <a:t>Extra capabilities to enhance reminder system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6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6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6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6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6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6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6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6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6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6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6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6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6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6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6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6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6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6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6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6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6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6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6" grpId="0" animBg="1"/>
      <p:bldP spid="644" grpId="0" animBg="1"/>
      <p:bldP spid="650" grpId="0" animBg="1"/>
      <p:bldP spid="651" grpId="0" animBg="1"/>
      <p:bldP spid="652" grpId="0" animBg="1"/>
      <p:bldP spid="653" grpId="0" build="p"/>
      <p:bldP spid="654" grpId="0" build="p"/>
      <p:bldP spid="655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99"/>
          <p:cNvSpPr txBox="1">
            <a:spLocks noGrp="1"/>
          </p:cNvSpPr>
          <p:nvPr>
            <p:ph type="title"/>
          </p:nvPr>
        </p:nvSpPr>
        <p:spPr>
          <a:xfrm>
            <a:off x="685800" y="685800"/>
            <a:ext cx="10817400" cy="7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oppins Medium"/>
              <a:buNone/>
            </a:pPr>
            <a:r>
              <a:rPr lang="en-US" dirty="0"/>
              <a:t>Factors to be Addressed in Future</a:t>
            </a:r>
            <a:endParaRPr dirty="0"/>
          </a:p>
        </p:txBody>
      </p:sp>
      <p:sp>
        <p:nvSpPr>
          <p:cNvPr id="661" name="Google Shape;661;p99"/>
          <p:cNvSpPr txBox="1">
            <a:spLocks noGrp="1"/>
          </p:cNvSpPr>
          <p:nvPr>
            <p:ph type="body" idx="1"/>
          </p:nvPr>
        </p:nvSpPr>
        <p:spPr>
          <a:xfrm>
            <a:off x="685625" y="1269310"/>
            <a:ext cx="10817400" cy="36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17500" algn="l" rtl="0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 dirty="0"/>
              <a:t>Not feasible for use by people who cannot consistently keep their medications on a flat surface with sufficient space, such as frequent travelers.</a:t>
            </a:r>
            <a:endParaRPr dirty="0"/>
          </a:p>
          <a:p>
            <a:pPr marL="457200" lvl="0" indent="-317500" algn="l" rtl="0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 dirty="0"/>
              <a:t>Not fully robust in measuring adherence; both accidental and purposeful movements of bottles without taking the medications can result in spurious adherence measurements.</a:t>
            </a:r>
            <a:endParaRPr dirty="0"/>
          </a:p>
          <a:p>
            <a:pPr marL="457200" lvl="0" indent="-317500" algn="l" rtl="0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endParaRPr dirty="0"/>
          </a:p>
        </p:txBody>
      </p:sp>
      <p:sp>
        <p:nvSpPr>
          <p:cNvPr id="662" name="Google Shape;662;p99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2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1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84"/>
          <p:cNvSpPr txBox="1">
            <a:spLocks noGrp="1"/>
          </p:cNvSpPr>
          <p:nvPr>
            <p:ph type="ctrTitle"/>
          </p:nvPr>
        </p:nvSpPr>
        <p:spPr>
          <a:xfrm>
            <a:off x="685978" y="2769266"/>
            <a:ext cx="10820100" cy="2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Poppins SemiBold"/>
              <a:buNone/>
            </a:pPr>
            <a:r>
              <a:rPr lang="en-US" dirty="0"/>
              <a:t>Section 5</a:t>
            </a:r>
            <a:endParaRPr dirty="0"/>
          </a:p>
        </p:txBody>
      </p:sp>
      <p:sp>
        <p:nvSpPr>
          <p:cNvPr id="448" name="Google Shape;448;p84"/>
          <p:cNvSpPr txBox="1">
            <a:spLocks noGrp="1"/>
          </p:cNvSpPr>
          <p:nvPr>
            <p:ph type="subTitle" idx="1"/>
          </p:nvPr>
        </p:nvSpPr>
        <p:spPr>
          <a:xfrm>
            <a:off x="685978" y="3073332"/>
            <a:ext cx="10820100" cy="114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</a:pPr>
            <a:r>
              <a:rPr lang="en-US" dirty="0"/>
              <a:t>Reflection</a:t>
            </a:r>
            <a:endParaRPr dirty="0"/>
          </a:p>
        </p:txBody>
      </p:sp>
      <p:sp>
        <p:nvSpPr>
          <p:cNvPr id="449" name="Google Shape;449;p84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2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645205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101"/>
          <p:cNvSpPr txBox="1">
            <a:spLocks noGrp="1"/>
          </p:cNvSpPr>
          <p:nvPr>
            <p:ph type="title"/>
          </p:nvPr>
        </p:nvSpPr>
        <p:spPr>
          <a:xfrm>
            <a:off x="685800" y="685800"/>
            <a:ext cx="10817400" cy="7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oppins Medium"/>
              <a:buNone/>
            </a:pPr>
            <a:r>
              <a:rPr lang="en-US"/>
              <a:t>Technical</a:t>
            </a:r>
            <a:endParaRPr/>
          </a:p>
        </p:txBody>
      </p:sp>
      <p:sp>
        <p:nvSpPr>
          <p:cNvPr id="676" name="Google Shape;676;p101"/>
          <p:cNvSpPr txBox="1">
            <a:spLocks noGrp="1"/>
          </p:cNvSpPr>
          <p:nvPr>
            <p:ph type="body" idx="1"/>
          </p:nvPr>
        </p:nvSpPr>
        <p:spPr>
          <a:xfrm>
            <a:off x="685625" y="1193110"/>
            <a:ext cx="10817400" cy="36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17500" algn="l" rtl="0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 dirty="0"/>
              <a:t>Android app design &amp; development</a:t>
            </a:r>
            <a:endParaRPr dirty="0"/>
          </a:p>
          <a:p>
            <a:pPr marL="457200" lvl="0" indent="-317500" algn="l" rtl="0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 dirty="0"/>
              <a:t>Server creation and API setup</a:t>
            </a:r>
            <a:endParaRPr dirty="0"/>
          </a:p>
          <a:p>
            <a:pPr marL="457200" lvl="0" indent="-317500" algn="l" rtl="0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 dirty="0"/>
              <a:t>Computer Vision using OpenCV</a:t>
            </a:r>
            <a:endParaRPr dirty="0"/>
          </a:p>
          <a:p>
            <a:pPr marL="457200" lvl="0" indent="-317500" algn="l" rtl="0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 dirty="0"/>
              <a:t>Development of physical build using Raspberry Pi 2</a:t>
            </a:r>
            <a:endParaRPr dirty="0"/>
          </a:p>
        </p:txBody>
      </p:sp>
      <p:sp>
        <p:nvSpPr>
          <p:cNvPr id="677" name="Google Shape;677;p101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2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6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102"/>
          <p:cNvSpPr txBox="1">
            <a:spLocks noGrp="1"/>
          </p:cNvSpPr>
          <p:nvPr>
            <p:ph type="title"/>
          </p:nvPr>
        </p:nvSpPr>
        <p:spPr>
          <a:xfrm>
            <a:off x="685800" y="685800"/>
            <a:ext cx="10817400" cy="7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oppins Medium"/>
              <a:buNone/>
            </a:pPr>
            <a:r>
              <a:rPr lang="en-US"/>
              <a:t>Procedural</a:t>
            </a:r>
            <a:endParaRPr/>
          </a:p>
        </p:txBody>
      </p:sp>
      <p:sp>
        <p:nvSpPr>
          <p:cNvPr id="683" name="Google Shape;683;p102"/>
          <p:cNvSpPr txBox="1">
            <a:spLocks noGrp="1"/>
          </p:cNvSpPr>
          <p:nvPr>
            <p:ph type="body" idx="1"/>
          </p:nvPr>
        </p:nvSpPr>
        <p:spPr>
          <a:xfrm>
            <a:off x="685800" y="1193110"/>
            <a:ext cx="10817400" cy="36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17500" algn="l" rtl="0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 dirty="0"/>
              <a:t>Design -&gt; implementation process</a:t>
            </a:r>
          </a:p>
          <a:p>
            <a:pPr marL="457200" lvl="0" indent="-317500" algn="l" rtl="0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 dirty="0"/>
              <a:t>Working as a group: Brainstorming, division of labor</a:t>
            </a:r>
          </a:p>
          <a:p>
            <a:pPr marL="457200" lvl="0" indent="-317500" algn="l" rtl="0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 dirty="0"/>
              <a:t>Reorientation of project </a:t>
            </a:r>
            <a:endParaRPr dirty="0"/>
          </a:p>
        </p:txBody>
      </p:sp>
      <p:sp>
        <p:nvSpPr>
          <p:cNvPr id="684" name="Google Shape;684;p102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2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34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3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102"/>
          <p:cNvSpPr txBox="1">
            <a:spLocks noGrp="1"/>
          </p:cNvSpPr>
          <p:nvPr>
            <p:ph type="title"/>
          </p:nvPr>
        </p:nvSpPr>
        <p:spPr>
          <a:xfrm>
            <a:off x="685800" y="685800"/>
            <a:ext cx="10817400" cy="7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oppins Medium"/>
              <a:buNone/>
            </a:pPr>
            <a:r>
              <a:rPr lang="en-US" dirty="0"/>
              <a:t>Acknowledgements</a:t>
            </a:r>
            <a:endParaRPr dirty="0"/>
          </a:p>
        </p:txBody>
      </p:sp>
      <p:sp>
        <p:nvSpPr>
          <p:cNvPr id="683" name="Google Shape;683;p102"/>
          <p:cNvSpPr txBox="1">
            <a:spLocks noGrp="1"/>
          </p:cNvSpPr>
          <p:nvPr>
            <p:ph type="body" idx="1"/>
          </p:nvPr>
        </p:nvSpPr>
        <p:spPr>
          <a:xfrm>
            <a:off x="685800" y="1193110"/>
            <a:ext cx="10817400" cy="36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39700" lvl="0" indent="0" algn="l" rtl="0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SzPts val="1400"/>
            </a:pPr>
            <a:r>
              <a:rPr lang="en-US" dirty="0"/>
              <a:t>We would like to thank:</a:t>
            </a:r>
          </a:p>
          <a:p>
            <a:pPr marL="425450" indent="-285750">
              <a:buFont typeface="Arial" panose="020B0604020202020204" pitchFamily="34" charset="0"/>
              <a:buChar char="•"/>
            </a:pPr>
            <a:r>
              <a:rPr lang="en-US" dirty="0"/>
              <a:t>Our coach Laura, for all of her support and guidance throughout the Industry Challenge</a:t>
            </a:r>
          </a:p>
          <a:p>
            <a:pPr marL="425450" indent="-285750">
              <a:buFont typeface="Arial" panose="020B0604020202020204" pitchFamily="34" charset="0"/>
              <a:buChar char="•"/>
            </a:pPr>
            <a:r>
              <a:rPr lang="en-US" dirty="0"/>
              <a:t>Basil, for taking the time to give us feedback and help steer us in the right direction</a:t>
            </a:r>
          </a:p>
          <a:p>
            <a:pPr marL="425450" indent="-285750">
              <a:buFont typeface="Arial" panose="020B0604020202020204" pitchFamily="34" charset="0"/>
              <a:buChar char="•"/>
            </a:pPr>
            <a:r>
              <a:rPr lang="en-US" dirty="0"/>
              <a:t>Everyone who helped set up the Industry Challenge program, for giving us the opportunity to work on </a:t>
            </a:r>
            <a:r>
              <a:rPr lang="en-US"/>
              <a:t>this project</a:t>
            </a:r>
            <a:endParaRPr lang="en-US" dirty="0"/>
          </a:p>
          <a:p>
            <a:pPr marL="425450" lvl="0" indent="-285750" algn="l" rtl="0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84" name="Google Shape;684;p102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2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35092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3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102"/>
          <p:cNvSpPr txBox="1">
            <a:spLocks noGrp="1"/>
          </p:cNvSpPr>
          <p:nvPr>
            <p:ph type="title"/>
          </p:nvPr>
        </p:nvSpPr>
        <p:spPr>
          <a:xfrm>
            <a:off x="685800" y="685800"/>
            <a:ext cx="10817400" cy="7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oppins Medium"/>
              <a:buNone/>
            </a:pPr>
            <a:r>
              <a:rPr lang="en-US" dirty="0"/>
              <a:t>Sources</a:t>
            </a:r>
            <a:endParaRPr dirty="0"/>
          </a:p>
        </p:txBody>
      </p:sp>
      <p:sp>
        <p:nvSpPr>
          <p:cNvPr id="683" name="Google Shape;683;p102"/>
          <p:cNvSpPr txBox="1">
            <a:spLocks noGrp="1"/>
          </p:cNvSpPr>
          <p:nvPr>
            <p:ph type="body" idx="1"/>
          </p:nvPr>
        </p:nvSpPr>
        <p:spPr>
          <a:xfrm>
            <a:off x="685800" y="1193110"/>
            <a:ext cx="10817400" cy="36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82600" lvl="0" indent="-342900">
              <a:buFont typeface="+mj-lt"/>
              <a:buAutoNum type="arabicPeriod"/>
            </a:pPr>
            <a:r>
              <a:rPr lang="en-US" dirty="0">
                <a:hlinkClick r:id="rId3"/>
              </a:rPr>
              <a:t>https://newsnetwork.mayoclinic.org/discussion/nearly-7-in-10-americans-take-prescription-drugs-mayo-clinic-olmsted-medical-center-find/</a:t>
            </a:r>
            <a:endParaRPr lang="en-US" dirty="0"/>
          </a:p>
          <a:p>
            <a:pPr marL="482600" lvl="0" indent="-342900">
              <a:buFont typeface="+mj-lt"/>
              <a:buAutoNum type="arabicPeriod"/>
            </a:pPr>
            <a:r>
              <a:rPr lang="en-US" dirty="0">
                <a:hlinkClick r:id="rId4"/>
              </a:rPr>
              <a:t>http://www.avella.com/hubfs/Clinical_Poster_Pill_Bottle_Adherence.pdf</a:t>
            </a:r>
            <a:endParaRPr lang="en-US" dirty="0"/>
          </a:p>
          <a:p>
            <a:pPr marL="482600" lvl="0" indent="-342900">
              <a:buFont typeface="+mj-lt"/>
              <a:buAutoNum type="arabicPeriod"/>
            </a:pPr>
            <a:r>
              <a:rPr lang="en-US" dirty="0">
                <a:hlinkClick r:id="rId5"/>
              </a:rPr>
              <a:t>https://www.amazon.com/Pillsy-Medication-Reminder-Bluetooth-Smartphone/dp/B076L3WRRQ?th=1</a:t>
            </a:r>
            <a:endParaRPr lang="en-US" dirty="0"/>
          </a:p>
          <a:p>
            <a:pPr marL="482600" lvl="0" indent="-342900">
              <a:buFont typeface="+mj-lt"/>
              <a:buAutoNum type="arabicPeriod"/>
            </a:pPr>
            <a:r>
              <a:rPr lang="en-US" dirty="0">
                <a:hlinkClick r:id="rId6"/>
              </a:rPr>
              <a:t>https://www.thedigitalapothecary.com/smart-pill-organizers</a:t>
            </a:r>
            <a:endParaRPr lang="en-US" dirty="0"/>
          </a:p>
          <a:p>
            <a:pPr marL="482600" lvl="0" indent="-342900">
              <a:buFont typeface="+mj-lt"/>
              <a:buAutoNum type="arabicPeriod"/>
            </a:pPr>
            <a:endParaRPr lang="en-US" dirty="0"/>
          </a:p>
          <a:p>
            <a:pPr marL="482600" lvl="0" indent="-342900">
              <a:buFont typeface="+mj-lt"/>
              <a:buAutoNum type="arabicPeriod"/>
            </a:pPr>
            <a:endParaRPr dirty="0"/>
          </a:p>
        </p:txBody>
      </p:sp>
      <p:sp>
        <p:nvSpPr>
          <p:cNvPr id="684" name="Google Shape;684;p102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2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291600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78"/>
          <p:cNvSpPr txBox="1">
            <a:spLocks noGrp="1"/>
          </p:cNvSpPr>
          <p:nvPr>
            <p:ph type="ctrTitle"/>
          </p:nvPr>
        </p:nvSpPr>
        <p:spPr>
          <a:xfrm>
            <a:off x="685978" y="2769266"/>
            <a:ext cx="10820100" cy="2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Poppins SemiBold"/>
              <a:buNone/>
            </a:pPr>
            <a:r>
              <a:rPr lang="en-US"/>
              <a:t>Section 1</a:t>
            </a:r>
            <a:endParaRPr/>
          </a:p>
        </p:txBody>
      </p:sp>
      <p:sp>
        <p:nvSpPr>
          <p:cNvPr id="392" name="Google Shape;392;p78"/>
          <p:cNvSpPr txBox="1">
            <a:spLocks noGrp="1"/>
          </p:cNvSpPr>
          <p:nvPr>
            <p:ph type="subTitle" idx="1"/>
          </p:nvPr>
        </p:nvSpPr>
        <p:spPr>
          <a:xfrm>
            <a:off x="685978" y="3073332"/>
            <a:ext cx="10820100" cy="114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</a:pPr>
            <a:r>
              <a:rPr lang="en-US"/>
              <a:t>Industry Challenge</a:t>
            </a:r>
            <a:endParaRPr/>
          </a:p>
        </p:txBody>
      </p:sp>
      <p:sp>
        <p:nvSpPr>
          <p:cNvPr id="393" name="Google Shape;393;p78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2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79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sp>
        <p:nvSpPr>
          <p:cNvPr id="399" name="Google Shape;399;p79"/>
          <p:cNvSpPr txBox="1">
            <a:spLocks noGrp="1"/>
          </p:cNvSpPr>
          <p:nvPr>
            <p:ph type="title"/>
          </p:nvPr>
        </p:nvSpPr>
        <p:spPr>
          <a:xfrm>
            <a:off x="685800" y="886968"/>
            <a:ext cx="5221224" cy="778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oppins Medium"/>
              <a:buNone/>
            </a:pPr>
            <a:r>
              <a:rPr lang="en-US" dirty="0">
                <a:solidFill>
                  <a:schemeClr val="bg1"/>
                </a:solidFill>
              </a:rPr>
              <a:t>HEALTHCARE – DECREASING MEDICAL NON-ADHERENCE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400" name="Google Shape;400;p79"/>
          <p:cNvSpPr txBox="1">
            <a:spLocks noGrp="1"/>
          </p:cNvSpPr>
          <p:nvPr>
            <p:ph type="body" idx="1"/>
          </p:nvPr>
        </p:nvSpPr>
        <p:spPr>
          <a:xfrm>
            <a:off x="685800" y="2371745"/>
            <a:ext cx="5221224" cy="3599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</a:pPr>
            <a:r>
              <a:rPr lang="en-US">
                <a:solidFill>
                  <a:schemeClr val="bg1"/>
                </a:solidFill>
              </a:rPr>
              <a:t>Medication non-adherence has an estimated cost to the US health system of $290 B. The human cost comes in the form of a lower quality of living and lives cut short. Improving adherence is difficult because there are many reasons for non-adherence, which vary based on socioeconomic factors, demographics, medical condition, medication regimen, and the individual person.</a:t>
            </a:r>
            <a:endParaRPr>
              <a:solidFill>
                <a:schemeClr val="bg1"/>
              </a:solidFill>
            </a:endParaRPr>
          </a:p>
          <a:p>
            <a:pPr marL="0" lvl="0" indent="0" algn="l" rtl="0">
              <a:lnSpc>
                <a:spcPct val="15714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</a:pPr>
            <a:r>
              <a:rPr lang="en-US" b="1">
                <a:solidFill>
                  <a:schemeClr val="bg1"/>
                </a:solidFill>
              </a:rPr>
              <a:t>How can we begin to address the challenge of adherence by exploring technical point solutions that can combine into an ecosystem of complementary offerings tailored to a specific patient?</a:t>
            </a:r>
            <a:endParaRPr>
              <a:solidFill>
                <a:schemeClr val="bg1"/>
              </a:solidFill>
            </a:endParaRPr>
          </a:p>
        </p:txBody>
      </p:sp>
      <p:pic>
        <p:nvPicPr>
          <p:cNvPr id="401" name="Google Shape;401;p79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44487" t="346" r="6546" b="-345"/>
          <a:stretch/>
        </p:blipFill>
        <p:spPr>
          <a:xfrm>
            <a:off x="6281928" y="0"/>
            <a:ext cx="7576576" cy="6858000"/>
          </a:xfrm>
          <a:prstGeom prst="rect">
            <a:avLst/>
          </a:prstGeom>
          <a:solidFill>
            <a:srgbClr val="C1C1C1"/>
          </a:solidFill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119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2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sp>
        <p:nvSpPr>
          <p:cNvPr id="851" name="Google Shape;851;p119"/>
          <p:cNvSpPr txBox="1">
            <a:spLocks noGrp="1"/>
          </p:cNvSpPr>
          <p:nvPr>
            <p:ph type="title"/>
          </p:nvPr>
        </p:nvSpPr>
        <p:spPr>
          <a:xfrm>
            <a:off x="1893411" y="2561711"/>
            <a:ext cx="9215339" cy="20152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oppins Medium"/>
              <a:buNone/>
            </a:pPr>
            <a:r>
              <a:rPr lang="en-US" sz="3600" dirty="0">
                <a:solidFill>
                  <a:schemeClr val="bg1"/>
                </a:solidFill>
              </a:rPr>
              <a:t>Medication nonadherence is a multifaceted and complex problem.</a:t>
            </a:r>
            <a:endParaRPr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4553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119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2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pic>
        <p:nvPicPr>
          <p:cNvPr id="2" name="Picture Placeholder 1"/>
          <p:cNvPicPr>
            <a:picLocks noGrp="1" noChangeAspect="1"/>
          </p:cNvPicPr>
          <p:nvPr>
            <p:ph type="pic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74" b="13274"/>
          <a:stretch>
            <a:fillRect/>
          </a:stretch>
        </p:blipFill>
        <p:spPr>
          <a:xfrm>
            <a:off x="6281738" y="0"/>
            <a:ext cx="5910262" cy="6858000"/>
          </a:xfrm>
          <a:prstGeom prst="rect">
            <a:avLst/>
          </a:prstGeom>
          <a:solidFill>
            <a:srgbClr val="C1C1C1"/>
          </a:solidFill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784187" y="6523574"/>
            <a:ext cx="54975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latin typeface="Poppins Medium" panose="020B0604020202020204" charset="0"/>
                <a:cs typeface="Poppins Medium" panose="020B0604020202020204" charset="0"/>
              </a:rPr>
              <a:t>Table taken from </a:t>
            </a:r>
            <a:r>
              <a:rPr lang="en-US" sz="1100" dirty="0">
                <a:solidFill>
                  <a:schemeClr val="bg1"/>
                </a:solidFill>
                <a:latin typeface="Poppins Medium" panose="020B0604020202020204" charset="0"/>
                <a:cs typeface="Poppins Medium" panose="020B060402020202020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https://www.ncbi.nlm.nih.gov/pmc/articles/PMC2793205/</a:t>
            </a:r>
            <a:endParaRPr lang="en-US" sz="1100" dirty="0">
              <a:solidFill>
                <a:schemeClr val="bg1"/>
              </a:solidFill>
              <a:latin typeface="Poppins Medium" panose="020B0604020202020204" charset="0"/>
              <a:cs typeface="Poppins Medium" panose="020B0604020202020204" charset="0"/>
            </a:endParaRPr>
          </a:p>
        </p:txBody>
      </p:sp>
      <p:sp>
        <p:nvSpPr>
          <p:cNvPr id="10" name="Google Shape;851;p119">
            <a:extLst>
              <a:ext uri="{FF2B5EF4-FFF2-40B4-BE49-F238E27FC236}">
                <a16:creationId xmlns:a16="http://schemas.microsoft.com/office/drawing/2014/main" id="{98A4FCF6-C4B7-4462-8651-F62004748FF0}"/>
              </a:ext>
            </a:extLst>
          </p:cNvPr>
          <p:cNvSpPr txBox="1">
            <a:spLocks/>
          </p:cNvSpPr>
          <p:nvPr/>
        </p:nvSpPr>
        <p:spPr>
          <a:xfrm>
            <a:off x="206049" y="1053619"/>
            <a:ext cx="5826116" cy="20152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oppins Medium"/>
              <a:buNone/>
              <a:defRPr sz="23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400" dirty="0">
                <a:solidFill>
                  <a:schemeClr val="bg1"/>
                </a:solidFill>
              </a:rPr>
              <a:t>Medication nonadherence is a multifaceted and complex problem.</a:t>
            </a:r>
          </a:p>
        </p:txBody>
      </p:sp>
      <p:sp>
        <p:nvSpPr>
          <p:cNvPr id="6" name="Google Shape;851;p119">
            <a:extLst>
              <a:ext uri="{FF2B5EF4-FFF2-40B4-BE49-F238E27FC236}">
                <a16:creationId xmlns:a16="http://schemas.microsoft.com/office/drawing/2014/main" id="{46D952A7-0613-486A-AE49-A7D67458B038}"/>
              </a:ext>
            </a:extLst>
          </p:cNvPr>
          <p:cNvSpPr txBox="1">
            <a:spLocks/>
          </p:cNvSpPr>
          <p:nvPr/>
        </p:nvSpPr>
        <p:spPr>
          <a:xfrm>
            <a:off x="206049" y="2818919"/>
            <a:ext cx="5826116" cy="20152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oppins Medium"/>
              <a:buNone/>
              <a:defRPr sz="23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 dirty="0">
                <a:solidFill>
                  <a:schemeClr val="bg1"/>
                </a:solidFill>
              </a:rPr>
              <a:t>A robust means of measuring adherence is necessary to track the effectiveness of any solution and adjust the approach per-patient</a:t>
            </a:r>
          </a:p>
        </p:txBody>
      </p:sp>
    </p:spTree>
    <p:extLst>
      <p:ext uri="{BB962C8B-B14F-4D97-AF65-F5344CB8AC3E}">
        <p14:creationId xmlns:p14="http://schemas.microsoft.com/office/powerpoint/2010/main" val="25031431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119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2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sp>
        <p:nvSpPr>
          <p:cNvPr id="851" name="Google Shape;851;p119"/>
          <p:cNvSpPr txBox="1">
            <a:spLocks noGrp="1"/>
          </p:cNvSpPr>
          <p:nvPr>
            <p:ph type="title"/>
          </p:nvPr>
        </p:nvSpPr>
        <p:spPr>
          <a:xfrm>
            <a:off x="1488330" y="657600"/>
            <a:ext cx="9215339" cy="20152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oppins Medium"/>
              <a:buNone/>
            </a:pPr>
            <a:r>
              <a:rPr lang="en-US" sz="3600" dirty="0">
                <a:solidFill>
                  <a:schemeClr val="bg1"/>
                </a:solidFill>
              </a:rPr>
              <a:t>Reminder apps alone are not enough</a:t>
            </a:r>
            <a:endParaRPr sz="3600" dirty="0">
              <a:solidFill>
                <a:schemeClr val="bg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01A5709-A856-4858-8EBD-8F9DE3647B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94" y="2173520"/>
            <a:ext cx="2284153" cy="446649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2B26CAE-8D99-4766-8A8B-BEF941EE7C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5888" y="2166931"/>
            <a:ext cx="2219760" cy="4473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2069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80"/>
          <p:cNvSpPr txBox="1">
            <a:spLocks noGrp="1"/>
          </p:cNvSpPr>
          <p:nvPr>
            <p:ph type="ctrTitle"/>
          </p:nvPr>
        </p:nvSpPr>
        <p:spPr>
          <a:xfrm>
            <a:off x="685978" y="2769266"/>
            <a:ext cx="10820100" cy="2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Poppins SemiBold"/>
              <a:buNone/>
            </a:pPr>
            <a:r>
              <a:rPr lang="en-US" dirty="0"/>
              <a:t>Section 2</a:t>
            </a:r>
            <a:endParaRPr dirty="0"/>
          </a:p>
        </p:txBody>
      </p:sp>
      <p:sp>
        <p:nvSpPr>
          <p:cNvPr id="407" name="Google Shape;407;p80"/>
          <p:cNvSpPr txBox="1">
            <a:spLocks noGrp="1"/>
          </p:cNvSpPr>
          <p:nvPr>
            <p:ph type="subTitle" idx="1"/>
          </p:nvPr>
        </p:nvSpPr>
        <p:spPr>
          <a:xfrm>
            <a:off x="685978" y="3073332"/>
            <a:ext cx="10820100" cy="114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</a:pPr>
            <a:r>
              <a:rPr lang="en-US" dirty="0"/>
              <a:t>What do we need?</a:t>
            </a:r>
            <a:endParaRPr dirty="0"/>
          </a:p>
        </p:txBody>
      </p:sp>
      <p:sp>
        <p:nvSpPr>
          <p:cNvPr id="408" name="Google Shape;408;p80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2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Agenda">
  <a:themeElements>
    <a:clrScheme name="Publicis Sapient">
      <a:dk1>
        <a:srgbClr val="000000"/>
      </a:dk1>
      <a:lt1>
        <a:srgbClr val="FFFFFF"/>
      </a:lt1>
      <a:dk2>
        <a:srgbClr val="EEEEEE"/>
      </a:dk2>
      <a:lt2>
        <a:srgbClr val="FFFFFF"/>
      </a:lt2>
      <a:accent1>
        <a:srgbClr val="FE414D"/>
      </a:accent1>
      <a:accent2>
        <a:srgbClr val="079FFF"/>
      </a:accent2>
      <a:accent3>
        <a:srgbClr val="FFE63B"/>
      </a:accent3>
      <a:accent4>
        <a:srgbClr val="00E6C3"/>
      </a:accent4>
      <a:accent5>
        <a:srgbClr val="B4B4B4"/>
      </a:accent5>
      <a:accent6>
        <a:srgbClr val="999999"/>
      </a:accent6>
      <a:hlink>
        <a:srgbClr val="079FFF"/>
      </a:hlink>
      <a:folHlink>
        <a:srgbClr val="079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ontent">
  <a:themeElements>
    <a:clrScheme name="Publicis Sapient">
      <a:dk1>
        <a:srgbClr val="000000"/>
      </a:dk1>
      <a:lt1>
        <a:srgbClr val="FFFFFF"/>
      </a:lt1>
      <a:dk2>
        <a:srgbClr val="EEEEEE"/>
      </a:dk2>
      <a:lt2>
        <a:srgbClr val="FFFFFF"/>
      </a:lt2>
      <a:accent1>
        <a:srgbClr val="FE414D"/>
      </a:accent1>
      <a:accent2>
        <a:srgbClr val="079FFF"/>
      </a:accent2>
      <a:accent3>
        <a:srgbClr val="FFE63B"/>
      </a:accent3>
      <a:accent4>
        <a:srgbClr val="00E6C3"/>
      </a:accent4>
      <a:accent5>
        <a:srgbClr val="B4B4B4"/>
      </a:accent5>
      <a:accent6>
        <a:srgbClr val="999999"/>
      </a:accent6>
      <a:hlink>
        <a:srgbClr val="079FFF"/>
      </a:hlink>
      <a:folHlink>
        <a:srgbClr val="079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Cover">
  <a:themeElements>
    <a:clrScheme name="Publicis Sapient">
      <a:dk1>
        <a:srgbClr val="000000"/>
      </a:dk1>
      <a:lt1>
        <a:srgbClr val="FFFFFF"/>
      </a:lt1>
      <a:dk2>
        <a:srgbClr val="EEEEEE"/>
      </a:dk2>
      <a:lt2>
        <a:srgbClr val="FFFFFF"/>
      </a:lt2>
      <a:accent1>
        <a:srgbClr val="FE414D"/>
      </a:accent1>
      <a:accent2>
        <a:srgbClr val="079FFF"/>
      </a:accent2>
      <a:accent3>
        <a:srgbClr val="FFE63B"/>
      </a:accent3>
      <a:accent4>
        <a:srgbClr val="00E6C3"/>
      </a:accent4>
      <a:accent5>
        <a:srgbClr val="B4B4B4"/>
      </a:accent5>
      <a:accent6>
        <a:srgbClr val="999999"/>
      </a:accent6>
      <a:hlink>
        <a:srgbClr val="079FFF"/>
      </a:hlink>
      <a:folHlink>
        <a:srgbClr val="079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Divider">
  <a:themeElements>
    <a:clrScheme name="Publicis Sapient">
      <a:dk1>
        <a:srgbClr val="000000"/>
      </a:dk1>
      <a:lt1>
        <a:srgbClr val="FFFFFF"/>
      </a:lt1>
      <a:dk2>
        <a:srgbClr val="EEEEEE"/>
      </a:dk2>
      <a:lt2>
        <a:srgbClr val="FFFFFF"/>
      </a:lt2>
      <a:accent1>
        <a:srgbClr val="FE414D"/>
      </a:accent1>
      <a:accent2>
        <a:srgbClr val="079FFF"/>
      </a:accent2>
      <a:accent3>
        <a:srgbClr val="FFE63B"/>
      </a:accent3>
      <a:accent4>
        <a:srgbClr val="00E6C3"/>
      </a:accent4>
      <a:accent5>
        <a:srgbClr val="B4B4B4"/>
      </a:accent5>
      <a:accent6>
        <a:srgbClr val="999999"/>
      </a:accent6>
      <a:hlink>
        <a:srgbClr val="079FFF"/>
      </a:hlink>
      <a:folHlink>
        <a:srgbClr val="079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Back Cover">
  <a:themeElements>
    <a:clrScheme name="Publicis Sapient">
      <a:dk1>
        <a:srgbClr val="000000"/>
      </a:dk1>
      <a:lt1>
        <a:srgbClr val="FFFFFF"/>
      </a:lt1>
      <a:dk2>
        <a:srgbClr val="EEEEEE"/>
      </a:dk2>
      <a:lt2>
        <a:srgbClr val="FFFFFF"/>
      </a:lt2>
      <a:accent1>
        <a:srgbClr val="FE414D"/>
      </a:accent1>
      <a:accent2>
        <a:srgbClr val="079FFF"/>
      </a:accent2>
      <a:accent3>
        <a:srgbClr val="FFE63B"/>
      </a:accent3>
      <a:accent4>
        <a:srgbClr val="00E6C3"/>
      </a:accent4>
      <a:accent5>
        <a:srgbClr val="B4B4B4"/>
      </a:accent5>
      <a:accent6>
        <a:srgbClr val="999999"/>
      </a:accent6>
      <a:hlink>
        <a:srgbClr val="079FFF"/>
      </a:hlink>
      <a:folHlink>
        <a:srgbClr val="079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1218</TotalTime>
  <Words>938</Words>
  <Application>Microsoft Macintosh PowerPoint</Application>
  <PresentationFormat>Widescreen</PresentationFormat>
  <Paragraphs>153</Paragraphs>
  <Slides>37</Slides>
  <Notes>37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37</vt:i4>
      </vt:variant>
    </vt:vector>
  </HeadingPairs>
  <TitlesOfParts>
    <vt:vector size="49" baseType="lpstr">
      <vt:lpstr>Calibri</vt:lpstr>
      <vt:lpstr>Arial</vt:lpstr>
      <vt:lpstr>Poppins SemiBold</vt:lpstr>
      <vt:lpstr>Poppins Medium</vt:lpstr>
      <vt:lpstr>Poppins</vt:lpstr>
      <vt:lpstr>EB Garamond</vt:lpstr>
      <vt:lpstr>Office Theme</vt:lpstr>
      <vt:lpstr>Agenda</vt:lpstr>
      <vt:lpstr>Content</vt:lpstr>
      <vt:lpstr>Cover</vt:lpstr>
      <vt:lpstr>Divider</vt:lpstr>
      <vt:lpstr>Back Cover</vt:lpstr>
      <vt:lpstr>Industry Challenge Presentation Healthcare Atlanta Abby Couvillon, Drew Paschal, George Jeno, Praveen Balaji</vt:lpstr>
      <vt:lpstr>Meet the Team</vt:lpstr>
      <vt:lpstr>Table of Contents</vt:lpstr>
      <vt:lpstr>Section 1</vt:lpstr>
      <vt:lpstr>HEALTHCARE – DECREASING MEDICAL NON-ADHERENCE</vt:lpstr>
      <vt:lpstr>Medication nonadherence is a multifaceted and complex problem.</vt:lpstr>
      <vt:lpstr>PowerPoint Presentation</vt:lpstr>
      <vt:lpstr>Reminder apps alone are not enough</vt:lpstr>
      <vt:lpstr>Section 2</vt:lpstr>
      <vt:lpstr>How can we effectively measure adherence and use this data to lower nonadherence rates?</vt:lpstr>
      <vt:lpstr>“Nearly 70 percent of Americans are on at least one prescription drug, and more than half take two… Twenty percent of patients are on five or more prescription medications…”  1</vt:lpstr>
      <vt:lpstr>Existing Solutions and Issues with Solutions</vt:lpstr>
      <vt:lpstr>Existing Solutions and Issues with Solutions</vt:lpstr>
      <vt:lpstr>Existing Solutions and Issues with Solutions</vt:lpstr>
      <vt:lpstr>What qualities are necessary in a solution?</vt:lpstr>
      <vt:lpstr>Section 3</vt:lpstr>
      <vt:lpstr>Solution Components</vt:lpstr>
      <vt:lpstr>Addressing Problem</vt:lpstr>
      <vt:lpstr>Retroreflective Tape</vt:lpstr>
      <vt:lpstr>PowerPoint Presentation</vt:lpstr>
      <vt:lpstr>Hardware</vt:lpstr>
      <vt:lpstr>Hardware</vt:lpstr>
      <vt:lpstr>Computer Vision</vt:lpstr>
      <vt:lpstr>Computer Vision</vt:lpstr>
      <vt:lpstr>Hardware - Server Interaction</vt:lpstr>
      <vt:lpstr>Server</vt:lpstr>
      <vt:lpstr>Application - Server Interaction</vt:lpstr>
      <vt:lpstr>PowerPoint Presentation</vt:lpstr>
      <vt:lpstr>Section 4</vt:lpstr>
      <vt:lpstr>Usage as Part of Larger Ecosystem</vt:lpstr>
      <vt:lpstr>Factors to be Addressed in Future</vt:lpstr>
      <vt:lpstr>Section 5</vt:lpstr>
      <vt:lpstr>Technical</vt:lpstr>
      <vt:lpstr>Procedural</vt:lpstr>
      <vt:lpstr>Acknowledgements</vt:lpstr>
      <vt:lpstr>PowerPoint Presentation</vt:lpstr>
      <vt:lpstr>Sources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Industry Challenge Presentation Healthcare Atlanta Abby Couvillon, Drew Paschal, George Jeno, Praveen Balaji</dc:title>
  <dc:creator>George Jeno</dc:creator>
  <cp:lastModifiedBy>Abigail Couvillon</cp:lastModifiedBy>
  <cp:revision>25</cp:revision>
  <dcterms:modified xsi:type="dcterms:W3CDTF">2019-08-06T14:59:44Z</dcterms:modified>
</cp:coreProperties>
</file>